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196" autoAdjust="0"/>
  </p:normalViewPr>
  <p:slideViewPr>
    <p:cSldViewPr snapToGrid="0">
      <p:cViewPr varScale="1">
        <p:scale>
          <a:sx n="81" d="100"/>
          <a:sy n="81" d="100"/>
        </p:scale>
        <p:origin x="66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arlton@BEARadvocacy.com" TargetMode="External"/><Relationship Id="rId2" Type="http://schemas.openxmlformats.org/officeDocument/2006/relationships/hyperlink" Target="http://www.bearadvocacy.com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LisaCLloyd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8BE18-14F1-4A0C-A8F3-4389A55D0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4635" y="430306"/>
            <a:ext cx="9798423" cy="2616198"/>
          </a:xfrm>
        </p:spPr>
        <p:txBody>
          <a:bodyPr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Navigating the Individualized Education Program</a:t>
            </a:r>
            <a:r>
              <a:rPr lang="en-US" sz="5400" b="1" dirty="0"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 (IEP)</a:t>
            </a:r>
            <a:endParaRPr lang="en-US" sz="5400" b="1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2F96BE-02AE-4BD4-9F09-32CFA4B1F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6"/>
            <a:ext cx="6987645" cy="286173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4000" dirty="0">
                <a:latin typeface="DokChampa" panose="020B0604020202020204" pitchFamily="34" charset="-34"/>
                <a:cs typeface="DokChampa" panose="020B0604020202020204" pitchFamily="34" charset="-34"/>
              </a:rPr>
              <a:t>American Printing House for the Blind</a:t>
            </a:r>
          </a:p>
          <a:p>
            <a:pPr algn="l"/>
            <a:r>
              <a:rPr lang="en-US" sz="4000" dirty="0" err="1">
                <a:latin typeface="DokChampa" panose="020B0604020202020204" pitchFamily="34" charset="-34"/>
                <a:cs typeface="DokChampa" panose="020B0604020202020204" pitchFamily="34" charset="-34"/>
              </a:rPr>
              <a:t>FamilyConnect</a:t>
            </a:r>
            <a:endParaRPr lang="en-US" sz="4000" dirty="0"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pPr algn="l"/>
            <a:endParaRPr lang="en-US" sz="1700" dirty="0"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r>
              <a:rPr lang="en-US" sz="3400" dirty="0">
                <a:latin typeface="DokChampa" panose="020B0604020202020204" pitchFamily="34" charset="-34"/>
                <a:cs typeface="DokChampa" panose="020B0604020202020204" pitchFamily="34" charset="-34"/>
              </a:rPr>
              <a:t>Carlton Anne Cook Walker, J.D., M.Ed., M.B.A.</a:t>
            </a:r>
          </a:p>
          <a:p>
            <a:r>
              <a:rPr lang="en-US" sz="3400" dirty="0">
                <a:latin typeface="DokChampa" panose="020B0604020202020204" pitchFamily="34" charset="-34"/>
                <a:cs typeface="DokChampa" panose="020B0604020202020204" pitchFamily="34" charset="-34"/>
              </a:rPr>
              <a:t>Lisa Lloyd, M.A.</a:t>
            </a:r>
          </a:p>
          <a:p>
            <a:r>
              <a:rPr lang="en-US" sz="3400" dirty="0">
                <a:latin typeface="DokChampa" panose="020B0604020202020204" pitchFamily="34" charset="-34"/>
                <a:cs typeface="DokChampa" panose="020B0604020202020204" pitchFamily="34" charset="-34"/>
              </a:rPr>
              <a:t>February 12,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08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328-844B-4872-AFF7-3BE9BB2D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640106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DokChampa" panose="020B0604020202020204" pitchFamily="34" charset="-34"/>
                <a:cs typeface="DokChampa" panose="020B0604020202020204" pitchFamily="34" charset="-34"/>
              </a:rPr>
              <a:t>Mapping Your Journey </a:t>
            </a:r>
            <a:br>
              <a:rPr lang="en-US" sz="42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br>
              <a:rPr lang="en-US" sz="20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r>
              <a:rPr lang="en-US" sz="4400" b="1" dirty="0">
                <a:latin typeface="DokChampa" panose="020B0604020202020204" pitchFamily="34" charset="-34"/>
                <a:cs typeface="DokChampa" panose="020B0604020202020204" pitchFamily="34" charset="-34"/>
              </a:rPr>
              <a:t>How are we traveling?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555F-F039-4074-AA0E-0B431456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3653117"/>
            <a:ext cx="10018713" cy="2066365"/>
          </a:xfrm>
        </p:spPr>
        <p:txBody>
          <a:bodyPr>
            <a:normAutofit fontScale="70000" lnSpcReduction="20000"/>
          </a:bodyPr>
          <a:lstStyle/>
          <a:p>
            <a:pPr marL="171450" lvl="1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Placement: </a:t>
            </a:r>
          </a:p>
          <a:p>
            <a:pPr marL="171450" lvl="1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LEAST RESTRICTIVE ENVIRONMENT</a:t>
            </a:r>
            <a:endParaRPr lang="en-US" sz="62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26186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328-844B-4872-AFF7-3BE9BB2D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640106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DokChampa" panose="020B0604020202020204" pitchFamily="34" charset="-34"/>
                <a:cs typeface="DokChampa" panose="020B0604020202020204" pitchFamily="34" charset="-34"/>
              </a:rPr>
              <a:t>On the Road Again, and Again, and Again</a:t>
            </a:r>
            <a:endParaRPr lang="en-US" sz="4400" b="1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555F-F039-4074-AA0E-0B431456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3115233"/>
            <a:ext cx="10018713" cy="2496673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Communication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Progress Monitoring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Making changes when needed</a:t>
            </a:r>
          </a:p>
        </p:txBody>
      </p:sp>
    </p:spTree>
    <p:extLst>
      <p:ext uri="{BB962C8B-B14F-4D97-AF65-F5344CB8AC3E}">
        <p14:creationId xmlns:p14="http://schemas.microsoft.com/office/powerpoint/2010/main" val="3349838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328-844B-4872-AFF7-3BE9BB2D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640106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DokChampa" panose="020B0604020202020204" pitchFamily="34" charset="-34"/>
                <a:cs typeface="DokChampa" panose="020B0604020202020204" pitchFamily="34" charset="-34"/>
              </a:rPr>
              <a:t>Next Steps</a:t>
            </a:r>
            <a:endParaRPr lang="en-US" sz="5400" b="1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555F-F039-4074-AA0E-0B431456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17695"/>
            <a:ext cx="10018713" cy="2958352"/>
          </a:xfrm>
        </p:spPr>
        <p:txBody>
          <a:bodyPr>
            <a:normAutofit/>
          </a:bodyPr>
          <a:lstStyle/>
          <a:p>
            <a:pPr marL="171450" lvl="1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Life after the IEP </a:t>
            </a:r>
          </a:p>
          <a:p>
            <a:pPr marL="171450" lvl="1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with Alison </a:t>
            </a:r>
            <a:r>
              <a:rPr lang="en-US" sz="3600" dirty="0" err="1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Meloy</a:t>
            </a:r>
            <a:endParaRPr lang="en-US" sz="36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69475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70CBF-459D-4B9A-A9F7-FE2C956A6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DokChampa" panose="020B0604020202020204" pitchFamily="34" charset="-34"/>
                <a:cs typeface="DokChampa" panose="020B0604020202020204" pitchFamily="34" charset="-34"/>
              </a:rPr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680B1-F8E7-445C-A55B-9AA77A596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0565" y="2328421"/>
            <a:ext cx="4998802" cy="906374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DokChampa" panose="020B0604020202020204" pitchFamily="34" charset="-34"/>
                <a:cs typeface="DokChampa" panose="020B0604020202020204" pitchFamily="34" charset="-34"/>
              </a:rPr>
              <a:t>Carlton Anne Cook Walker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19CD61-0095-4CF1-96F3-C8FE4BCBD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80565" y="3335336"/>
            <a:ext cx="4998802" cy="3074891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>
                <a:latin typeface="DokChampa" panose="020B0604020202020204" pitchFamily="34" charset="-34"/>
                <a:cs typeface="DokChampa" panose="020B0604020202020204" pitchFamily="34" charset="-34"/>
              </a:rPr>
              <a:t>Blindness Education and Advocacy Resources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latin typeface="DokChampa" panose="020B0604020202020204" pitchFamily="34" charset="-34"/>
                <a:cs typeface="DokChampa" panose="020B0604020202020204" pitchFamily="34" charset="-34"/>
              </a:rPr>
              <a:t>Educational Consultant and Advocate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latin typeface="DokChampa" panose="020B0604020202020204" pitchFamily="34" charset="-34"/>
                <a:cs typeface="DokChampa" panose="020B0604020202020204" pitchFamily="34" charset="-3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www.BEARadvocacy.com</a:t>
            </a:r>
            <a:r>
              <a:rPr lang="en-US" dirty="0">
                <a:latin typeface="DokChampa" panose="020B0604020202020204" pitchFamily="34" charset="-34"/>
                <a:cs typeface="DokChampa" panose="020B0604020202020204" pitchFamily="34" charset="-34"/>
              </a:rPr>
              <a:t>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latin typeface="DokChampa" panose="020B0604020202020204" pitchFamily="34" charset="-34"/>
                <a:cs typeface="DokChampa" panose="020B0604020202020204" pitchFamily="34" charset="-3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Carlton@BEARadvocacy.com</a:t>
            </a:r>
            <a:endParaRPr lang="en-US" dirty="0"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latin typeface="DokChampa" panose="020B0604020202020204" pitchFamily="34" charset="-34"/>
                <a:cs typeface="DokChampa" panose="020B0604020202020204" pitchFamily="34" charset="-34"/>
              </a:rPr>
              <a:t>Voice and text: (717) 658-9894</a:t>
            </a:r>
          </a:p>
          <a:p>
            <a:pPr marL="0" indent="0">
              <a:buNone/>
            </a:pPr>
            <a:endParaRPr lang="en-US" dirty="0"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pPr marL="0" indent="0">
              <a:buNone/>
            </a:pPr>
            <a:endParaRPr lang="en-US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295BD9-5C43-482E-B580-DFEFE95F9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0487" y="2336888"/>
            <a:ext cx="4622537" cy="906374"/>
          </a:xfrm>
        </p:spPr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  <a:latin typeface="DokChampa" panose="020B0604020202020204" pitchFamily="34" charset="-34"/>
                <a:cs typeface="DokChampa" panose="020B0604020202020204" pitchFamily="34" charset="-34"/>
              </a:rPr>
              <a:t>Lisa Lloyd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6C9FFB-E01B-4026-A7DD-BFA6FC194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966" y="3335336"/>
            <a:ext cx="5073045" cy="29994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Career Connect (Parent) Advisor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Board Member of the CA Division of Parents of Blind Children (National Federation of the Blind)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CareersPLUS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Mom, Society for the Blind, Sacramento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LisaCLloyd@gmail.com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(650) 387-7520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40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CC33-8774-4A69-95D1-65EFC49ED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79" y="946205"/>
            <a:ext cx="8930747" cy="3776870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DokChampa" panose="020B0604020202020204" pitchFamily="34" charset="-34"/>
                <a:cs typeface="DokChampa" panose="020B0604020202020204" pitchFamily="34" charset="-34"/>
              </a:rPr>
              <a:t>Welcome </a:t>
            </a:r>
            <a:br>
              <a:rPr lang="en-US" sz="8800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r>
              <a:rPr lang="en-US" sz="6000" dirty="0">
                <a:latin typeface="DokChampa" panose="020B0604020202020204" pitchFamily="34" charset="-34"/>
                <a:cs typeface="DokChampa" panose="020B0604020202020204" pitchFamily="34" charset="-34"/>
              </a:rPr>
              <a:t>and </a:t>
            </a:r>
            <a:br>
              <a:rPr lang="en-US" sz="8800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r>
              <a:rPr lang="en-US" sz="8800" dirty="0">
                <a:latin typeface="DokChampa" panose="020B0604020202020204" pitchFamily="34" charset="-34"/>
                <a:cs typeface="DokChampa" panose="020B0604020202020204" pitchFamily="34" charset="-34"/>
              </a:rPr>
              <a:t>Introductions</a:t>
            </a:r>
            <a:endParaRPr lang="en-US" sz="20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0011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CC33-8774-4A69-95D1-65EFC49ED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79" y="970058"/>
            <a:ext cx="8930747" cy="2798859"/>
          </a:xfrm>
        </p:spPr>
        <p:txBody>
          <a:bodyPr>
            <a:noAutofit/>
          </a:bodyPr>
          <a:lstStyle/>
          <a:p>
            <a:pPr algn="l"/>
            <a:r>
              <a:rPr lang="en-US" sz="66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Early Intervention</a:t>
            </a:r>
            <a:r>
              <a:rPr lang="en-US" sz="6600" dirty="0"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 and </a:t>
            </a:r>
            <a:r>
              <a:rPr lang="en-US" sz="66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IFSPs</a:t>
            </a:r>
            <a:endParaRPr lang="en-US" sz="16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82C17-0DCE-4836-8644-DBBACD411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2278" y="4206240"/>
            <a:ext cx="8930748" cy="168170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40000"/>
              </a:lnSpc>
            </a:pPr>
            <a:r>
              <a:rPr lang="en-US" sz="2600" b="1" i="0" dirty="0" err="1">
                <a:solidFill>
                  <a:srgbClr val="000000"/>
                </a:solidFill>
                <a:effectLst/>
                <a:latin typeface="DokChampa" panose="020B0604020202020204" pitchFamily="34" charset="-34"/>
                <a:cs typeface="DokChampa" panose="020B0604020202020204" pitchFamily="34" charset="-34"/>
              </a:rPr>
              <a:t>Olaya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DokChampa" panose="020B0604020202020204" pitchFamily="34" charset="-34"/>
                <a:cs typeface="DokChampa" panose="020B0604020202020204" pitchFamily="34" charset="-34"/>
              </a:rPr>
              <a:t> </a:t>
            </a:r>
            <a:r>
              <a:rPr lang="en-US" sz="2600" b="1" i="0" dirty="0" err="1">
                <a:solidFill>
                  <a:srgbClr val="000000"/>
                </a:solidFill>
                <a:effectLst/>
                <a:latin typeface="DokChampa" panose="020B0604020202020204" pitchFamily="34" charset="-34"/>
                <a:cs typeface="DokChampa" panose="020B0604020202020204" pitchFamily="34" charset="-34"/>
              </a:rPr>
              <a:t>Landa-Vialard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DokChampa" panose="020B0604020202020204" pitchFamily="34" charset="-34"/>
                <a:cs typeface="DokChampa" panose="020B0604020202020204" pitchFamily="34" charset="-34"/>
              </a:rPr>
              <a:t>, Ph.D.</a:t>
            </a:r>
            <a:endParaRPr lang="en-US" sz="2600" b="0" i="0" dirty="0">
              <a:solidFill>
                <a:srgbClr val="000000"/>
              </a:solidFill>
              <a:effectLst/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pPr>
              <a:lnSpc>
                <a:spcPct val="140000"/>
              </a:lnSpc>
            </a:pPr>
            <a:r>
              <a:rPr lang="en-US" sz="2600" b="0" dirty="0">
                <a:solidFill>
                  <a:srgbClr val="000000"/>
                </a:solidFill>
                <a:effectLst/>
                <a:latin typeface="DokChampa" panose="020B0604020202020204" pitchFamily="34" charset="-34"/>
                <a:cs typeface="DokChampa" panose="020B0604020202020204" pitchFamily="34" charset="-34"/>
              </a:rPr>
              <a:t>Director, APH </a:t>
            </a:r>
            <a:r>
              <a:rPr lang="en-US" sz="2600" b="0" dirty="0" err="1">
                <a:solidFill>
                  <a:srgbClr val="000000"/>
                </a:solidFill>
                <a:effectLst/>
                <a:latin typeface="DokChampa" panose="020B0604020202020204" pitchFamily="34" charset="-34"/>
                <a:cs typeface="DokChampa" panose="020B0604020202020204" pitchFamily="34" charset="-34"/>
              </a:rPr>
              <a:t>ConnectCenter</a:t>
            </a:r>
            <a:endParaRPr lang="en-US" sz="2600" b="0" dirty="0">
              <a:solidFill>
                <a:srgbClr val="000000"/>
              </a:solidFill>
              <a:effectLst/>
              <a:latin typeface="DokChampa" panose="020B0604020202020204" pitchFamily="34" charset="-34"/>
              <a:cs typeface="DokChampa" panose="020B0604020202020204" pitchFamily="34" charset="-34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95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BCDFB-DCD5-4576-843C-AB06D5FC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692" y="685800"/>
            <a:ext cx="11325307" cy="1994647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Roadmap</a:t>
            </a:r>
            <a:br>
              <a:rPr lang="en-US" sz="40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</a:br>
            <a:br>
              <a:rPr lang="en-US" sz="20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</a:br>
            <a:r>
              <a:rPr lang="en-US" sz="42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Navigating the Individualized Education Program</a:t>
            </a:r>
            <a:endParaRPr lang="en-US" sz="42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DB942-3B1B-4814-A476-FE15F9142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80447"/>
            <a:ext cx="10018713" cy="3406588"/>
          </a:xfrm>
        </p:spPr>
        <p:txBody>
          <a:bodyPr>
            <a:normAutofit/>
          </a:bodyPr>
          <a:lstStyle/>
          <a:p>
            <a:pPr marL="0" marR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First Steps</a:t>
            </a:r>
          </a:p>
          <a:p>
            <a:pPr marL="0" marR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Mapping Your Journey</a:t>
            </a:r>
          </a:p>
          <a:p>
            <a:pPr marL="0" marR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On the Road Again, and Again, and Again</a:t>
            </a:r>
          </a:p>
          <a:p>
            <a:pPr>
              <a:lnSpc>
                <a:spcPct val="175000"/>
              </a:lnSpc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Next Steps – Life after the IEP </a:t>
            </a:r>
            <a:endParaRPr lang="en-US" sz="28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2948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328-844B-4872-AFF7-3BE9BB2DC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66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First Steps</a:t>
            </a:r>
            <a:endParaRPr lang="en-US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555F-F039-4074-AA0E-0B431456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366683"/>
            <a:ext cx="10018713" cy="3739920"/>
          </a:xfrm>
        </p:spPr>
        <p:txBody>
          <a:bodyPr>
            <a:normAutofit/>
          </a:bodyPr>
          <a:lstStyle/>
          <a:p>
            <a:pPr marL="0" marR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Why are we going on this journey?</a:t>
            </a:r>
          </a:p>
          <a:p>
            <a:pPr marL="0" marR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Gather information</a:t>
            </a:r>
          </a:p>
          <a:p>
            <a:pPr marL="0" marR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Get to know your traveling companions</a:t>
            </a:r>
          </a:p>
          <a:p>
            <a:pPr>
              <a:lnSpc>
                <a:spcPct val="175000"/>
              </a:lnSpc>
            </a:pPr>
            <a:r>
              <a:rPr lang="en-US" sz="32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Get to know the terrain</a:t>
            </a:r>
            <a:endParaRPr lang="en-US" sz="32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4203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328-844B-4872-AFF7-3BE9BB2D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640106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DokChampa" panose="020B0604020202020204" pitchFamily="34" charset="-34"/>
                <a:cs typeface="DokChampa" panose="020B0604020202020204" pitchFamily="34" charset="-34"/>
              </a:rPr>
              <a:t>Mapping Your Journey </a:t>
            </a:r>
            <a:br>
              <a:rPr lang="en-US" sz="42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br>
              <a:rPr lang="en-US" sz="20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r>
              <a:rPr lang="en-US" sz="4400" b="1" dirty="0">
                <a:latin typeface="DokChampa" panose="020B0604020202020204" pitchFamily="34" charset="-34"/>
                <a:cs typeface="DokChampa" panose="020B0604020202020204" pitchFamily="34" charset="-34"/>
              </a:rPr>
              <a:t>Where are 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555F-F039-4074-AA0E-0B431456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3124199"/>
            <a:ext cx="10018713" cy="2774577"/>
          </a:xfrm>
        </p:spPr>
        <p:txBody>
          <a:bodyPr>
            <a:norm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Present Levels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Special Considerations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Strengths and Needs</a:t>
            </a:r>
            <a:endParaRPr lang="en-US" sz="36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7830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328-844B-4872-AFF7-3BE9BB2D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640106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DokChampa" panose="020B0604020202020204" pitchFamily="34" charset="-34"/>
                <a:cs typeface="DokChampa" panose="020B0604020202020204" pitchFamily="34" charset="-34"/>
              </a:rPr>
              <a:t>Mapping Your Journey </a:t>
            </a:r>
            <a:br>
              <a:rPr lang="en-US" sz="42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br>
              <a:rPr lang="en-US" sz="20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r>
              <a:rPr lang="en-US" sz="4400" b="1" dirty="0">
                <a:latin typeface="DokChampa" panose="020B0604020202020204" pitchFamily="34" charset="-34"/>
                <a:cs typeface="DokChampa" panose="020B0604020202020204" pitchFamily="34" charset="-34"/>
              </a:rPr>
              <a:t>Where are we headed?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555F-F039-4074-AA0E-0B431456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3653117"/>
            <a:ext cx="10018713" cy="2066365"/>
          </a:xfrm>
        </p:spPr>
        <p:txBody>
          <a:bodyPr>
            <a:normAutofit/>
          </a:bodyPr>
          <a:lstStyle/>
          <a:p>
            <a:pPr marL="171450" lvl="1" indent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GOALS</a:t>
            </a:r>
            <a:endParaRPr lang="en-US" sz="62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0871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328-844B-4872-AFF7-3BE9BB2D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97424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atin typeface="DokChampa" panose="020B0604020202020204" pitchFamily="34" charset="-34"/>
                <a:cs typeface="DokChampa" panose="020B0604020202020204" pitchFamily="34" charset="-34"/>
              </a:rPr>
              <a:t>Mapping Your Journey </a:t>
            </a:r>
            <a:br>
              <a:rPr lang="en-US" sz="42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br>
              <a:rPr lang="en-US" sz="20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r>
              <a:rPr lang="en-US" b="1" dirty="0">
                <a:latin typeface="DokChampa" panose="020B0604020202020204" pitchFamily="34" charset="-34"/>
                <a:cs typeface="DokChampa" panose="020B0604020202020204" pitchFamily="34" charset="-34"/>
              </a:rPr>
              <a:t>What do we need during the school year?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555F-F039-4074-AA0E-0B431456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99" y="2653553"/>
            <a:ext cx="10018713" cy="3527611"/>
          </a:xfrm>
        </p:spPr>
        <p:txBody>
          <a:bodyPr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Special Educational and Related Services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Supplementary Aids &amp; Services and Program Modifications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Participation in Local and State Assessments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800" dirty="0">
                <a:effectLst/>
                <a:latin typeface="DokChampa" panose="020B0604020202020204" pitchFamily="34" charset="-34"/>
                <a:ea typeface="Times New Roman" panose="02020603050405020304" pitchFamily="18" charset="0"/>
                <a:cs typeface="DokChampa" panose="020B0604020202020204" pitchFamily="34" charset="-34"/>
              </a:rPr>
              <a:t>Supports for School Personnel</a:t>
            </a:r>
            <a:endParaRPr lang="en-US" sz="36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9671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328-844B-4872-AFF7-3BE9BB2D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2640106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DokChampa" panose="020B0604020202020204" pitchFamily="34" charset="-34"/>
                <a:cs typeface="DokChampa" panose="020B0604020202020204" pitchFamily="34" charset="-34"/>
              </a:rPr>
              <a:t>Mapping Your Journey </a:t>
            </a:r>
            <a:br>
              <a:rPr lang="en-US" sz="42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br>
              <a:rPr lang="en-US" sz="2000" b="1" dirty="0">
                <a:latin typeface="DokChampa" panose="020B0604020202020204" pitchFamily="34" charset="-34"/>
                <a:cs typeface="DokChampa" panose="020B0604020202020204" pitchFamily="34" charset="-34"/>
              </a:rPr>
            </a:br>
            <a:r>
              <a:rPr lang="en-US" sz="4400" b="1" dirty="0">
                <a:latin typeface="DokChampa" panose="020B0604020202020204" pitchFamily="34" charset="-34"/>
                <a:cs typeface="DokChampa" panose="020B0604020202020204" pitchFamily="34" charset="-34"/>
              </a:rPr>
              <a:t>Do we need anything else?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555F-F039-4074-AA0E-0B431456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3115234"/>
            <a:ext cx="10018713" cy="2640106"/>
          </a:xfrm>
        </p:spPr>
        <p:txBody>
          <a:bodyPr>
            <a:norm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Transition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Gifted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Extended School Year (ESY)</a:t>
            </a:r>
            <a:endParaRPr lang="en-US" sz="3600" dirty="0">
              <a:latin typeface="DokChampa" panose="020B0604020202020204" pitchFamily="34" charset="-34"/>
              <a:cs typeface="DokChampa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46141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141</TotalTime>
  <Words>321</Words>
  <Application>Microsoft Office PowerPoint</Application>
  <PresentationFormat>Widescreen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DokChampa</vt:lpstr>
      <vt:lpstr>Gill Sans MT</vt:lpstr>
      <vt:lpstr>Parallax</vt:lpstr>
      <vt:lpstr>Navigating the Individualized Education Program (IEP)</vt:lpstr>
      <vt:lpstr>Welcome  and  Introductions</vt:lpstr>
      <vt:lpstr>Early Intervention and IFSPs</vt:lpstr>
      <vt:lpstr>Roadmap  Navigating the Individualized Education Program</vt:lpstr>
      <vt:lpstr>First Steps</vt:lpstr>
      <vt:lpstr>Mapping Your Journey   Where are we?</vt:lpstr>
      <vt:lpstr>Mapping Your Journey   Where are we headed?</vt:lpstr>
      <vt:lpstr>Mapping Your Journey   What do we need during the school year?</vt:lpstr>
      <vt:lpstr>Mapping Your Journey   Do we need anything else?</vt:lpstr>
      <vt:lpstr>Mapping Your Journey   How are we traveling?</vt:lpstr>
      <vt:lpstr>On the Road Again, and Again, and Again</vt:lpstr>
      <vt:lpstr>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the Individualized Education Program—The Nuts &amp; Bolts of Parent and Peer Advocacy Before and During Your Child’s IEP Meeting</dc:title>
  <dc:creator>Carlton Walker</dc:creator>
  <cp:lastModifiedBy>Carlton Walker</cp:lastModifiedBy>
  <cp:revision>7</cp:revision>
  <dcterms:created xsi:type="dcterms:W3CDTF">2022-02-10T19:39:52Z</dcterms:created>
  <dcterms:modified xsi:type="dcterms:W3CDTF">2022-02-11T20:21:46Z</dcterms:modified>
</cp:coreProperties>
</file>