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1"/>
  </p:notesMasterIdLst>
  <p:sldIdLst>
    <p:sldId id="256" r:id="rId2"/>
    <p:sldId id="257" r:id="rId3"/>
    <p:sldId id="258" r:id="rId4"/>
    <p:sldId id="259" r:id="rId5"/>
    <p:sldId id="260" r:id="rId6"/>
    <p:sldId id="261" r:id="rId7"/>
    <p:sldId id="262" r:id="rId8"/>
    <p:sldId id="264" r:id="rId9"/>
    <p:sldId id="26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07C81E-CB07-4C6B-A07A-1911A037F1E0}" v="20" dt="2022-11-15T14:36:27.0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1" d="100"/>
          <a:sy n="81" d="100"/>
        </p:scale>
        <p:origin x="70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a Matthews" userId="74e8f0f2-1ce0-4d2e-a2e1-e14baa1b703f" providerId="ADAL" clId="{8E07C81E-CB07-4C6B-A07A-1911A037F1E0}"/>
    <pc:docChg chg="undo custSel addSld modSld">
      <pc:chgData name="Melisa Matthews" userId="74e8f0f2-1ce0-4d2e-a2e1-e14baa1b703f" providerId="ADAL" clId="{8E07C81E-CB07-4C6B-A07A-1911A037F1E0}" dt="2022-11-15T14:36:48.370" v="690"/>
      <pc:docMkLst>
        <pc:docMk/>
      </pc:docMkLst>
      <pc:sldChg chg="modNotesTx">
        <pc:chgData name="Melisa Matthews" userId="74e8f0f2-1ce0-4d2e-a2e1-e14baa1b703f" providerId="ADAL" clId="{8E07C81E-CB07-4C6B-A07A-1911A037F1E0}" dt="2022-11-15T13:51:10.405" v="17"/>
        <pc:sldMkLst>
          <pc:docMk/>
          <pc:sldMk cId="298878186" sldId="257"/>
        </pc:sldMkLst>
      </pc:sldChg>
      <pc:sldChg chg="modSp modNotesTx">
        <pc:chgData name="Melisa Matthews" userId="74e8f0f2-1ce0-4d2e-a2e1-e14baa1b703f" providerId="ADAL" clId="{8E07C81E-CB07-4C6B-A07A-1911A037F1E0}" dt="2022-11-15T13:56:42.530" v="113" actId="20577"/>
        <pc:sldMkLst>
          <pc:docMk/>
          <pc:sldMk cId="609164509" sldId="258"/>
        </pc:sldMkLst>
        <pc:picChg chg="mod">
          <ac:chgData name="Melisa Matthews" userId="74e8f0f2-1ce0-4d2e-a2e1-e14baa1b703f" providerId="ADAL" clId="{8E07C81E-CB07-4C6B-A07A-1911A037F1E0}" dt="2022-11-15T13:47:33.795" v="12" actId="1076"/>
          <ac:picMkLst>
            <pc:docMk/>
            <pc:sldMk cId="609164509" sldId="258"/>
            <ac:picMk id="2050" creationId="{5197FD7A-BEEB-4A5B-A553-62576510C24B}"/>
          </ac:picMkLst>
        </pc:picChg>
        <pc:picChg chg="mod">
          <ac:chgData name="Melisa Matthews" userId="74e8f0f2-1ce0-4d2e-a2e1-e14baa1b703f" providerId="ADAL" clId="{8E07C81E-CB07-4C6B-A07A-1911A037F1E0}" dt="2022-11-15T13:47:28.476" v="9" actId="1076"/>
          <ac:picMkLst>
            <pc:docMk/>
            <pc:sldMk cId="609164509" sldId="258"/>
            <ac:picMk id="2052" creationId="{0AB97851-438E-405E-92E0-F9E2795C850A}"/>
          </ac:picMkLst>
        </pc:picChg>
        <pc:picChg chg="mod">
          <ac:chgData name="Melisa Matthews" userId="74e8f0f2-1ce0-4d2e-a2e1-e14baa1b703f" providerId="ADAL" clId="{8E07C81E-CB07-4C6B-A07A-1911A037F1E0}" dt="2022-11-15T13:47:31.961" v="11" actId="1076"/>
          <ac:picMkLst>
            <pc:docMk/>
            <pc:sldMk cId="609164509" sldId="258"/>
            <ac:picMk id="2054" creationId="{930CFD40-F1B6-4678-9285-067CE1DEC38E}"/>
          </ac:picMkLst>
        </pc:picChg>
        <pc:picChg chg="mod">
          <ac:chgData name="Melisa Matthews" userId="74e8f0f2-1ce0-4d2e-a2e1-e14baa1b703f" providerId="ADAL" clId="{8E07C81E-CB07-4C6B-A07A-1911A037F1E0}" dt="2022-11-15T13:47:30.166" v="10" actId="1076"/>
          <ac:picMkLst>
            <pc:docMk/>
            <pc:sldMk cId="609164509" sldId="258"/>
            <ac:picMk id="2056" creationId="{D1CC5C58-A2C4-4108-A4B6-0A00C320FAC4}"/>
          </ac:picMkLst>
        </pc:picChg>
        <pc:picChg chg="mod">
          <ac:chgData name="Melisa Matthews" userId="74e8f0f2-1ce0-4d2e-a2e1-e14baa1b703f" providerId="ADAL" clId="{8E07C81E-CB07-4C6B-A07A-1911A037F1E0}" dt="2022-11-15T13:47:26.752" v="8" actId="1076"/>
          <ac:picMkLst>
            <pc:docMk/>
            <pc:sldMk cId="609164509" sldId="258"/>
            <ac:picMk id="2058" creationId="{7D0E74A7-3EBC-44CC-A2BB-7318EFA86FD6}"/>
          </ac:picMkLst>
        </pc:picChg>
      </pc:sldChg>
      <pc:sldChg chg="modNotesTx">
        <pc:chgData name="Melisa Matthews" userId="74e8f0f2-1ce0-4d2e-a2e1-e14baa1b703f" providerId="ADAL" clId="{8E07C81E-CB07-4C6B-A07A-1911A037F1E0}" dt="2022-11-15T13:59:22.514" v="202"/>
        <pc:sldMkLst>
          <pc:docMk/>
          <pc:sldMk cId="2650503870" sldId="259"/>
        </pc:sldMkLst>
      </pc:sldChg>
      <pc:sldChg chg="addSp modSp mod modNotesTx">
        <pc:chgData name="Melisa Matthews" userId="74e8f0f2-1ce0-4d2e-a2e1-e14baa1b703f" providerId="ADAL" clId="{8E07C81E-CB07-4C6B-A07A-1911A037F1E0}" dt="2022-11-15T14:36:48.370" v="690"/>
        <pc:sldMkLst>
          <pc:docMk/>
          <pc:sldMk cId="3497856976" sldId="260"/>
        </pc:sldMkLst>
        <pc:spChg chg="mod">
          <ac:chgData name="Melisa Matthews" userId="74e8f0f2-1ce0-4d2e-a2e1-e14baa1b703f" providerId="ADAL" clId="{8E07C81E-CB07-4C6B-A07A-1911A037F1E0}" dt="2022-11-15T14:01:22.262" v="204" actId="20577"/>
          <ac:spMkLst>
            <pc:docMk/>
            <pc:sldMk cId="3497856976" sldId="260"/>
            <ac:spMk id="4" creationId="{A718D62B-09E3-4075-BB49-DFBA9D84BC32}"/>
          </ac:spMkLst>
        </pc:spChg>
        <pc:picChg chg="add mod">
          <ac:chgData name="Melisa Matthews" userId="74e8f0f2-1ce0-4d2e-a2e1-e14baa1b703f" providerId="ADAL" clId="{8E07C81E-CB07-4C6B-A07A-1911A037F1E0}" dt="2022-11-15T14:36:21.827" v="665" actId="1076"/>
          <ac:picMkLst>
            <pc:docMk/>
            <pc:sldMk cId="3497856976" sldId="260"/>
            <ac:picMk id="6" creationId="{FC2A7852-A2E8-4D66-9300-5DFDD8A4DAD7}"/>
          </ac:picMkLst>
        </pc:picChg>
        <pc:picChg chg="mod">
          <ac:chgData name="Melisa Matthews" userId="74e8f0f2-1ce0-4d2e-a2e1-e14baa1b703f" providerId="ADAL" clId="{8E07C81E-CB07-4C6B-A07A-1911A037F1E0}" dt="2022-11-15T14:36:27.022" v="667" actId="1076"/>
          <ac:picMkLst>
            <pc:docMk/>
            <pc:sldMk cId="3497856976" sldId="260"/>
            <ac:picMk id="4102" creationId="{37065F41-29B9-4592-B721-8B9D21A9FC8E}"/>
          </ac:picMkLst>
        </pc:picChg>
        <pc:picChg chg="mod">
          <ac:chgData name="Melisa Matthews" userId="74e8f0f2-1ce0-4d2e-a2e1-e14baa1b703f" providerId="ADAL" clId="{8E07C81E-CB07-4C6B-A07A-1911A037F1E0}" dt="2022-11-15T14:36:23.249" v="666" actId="1076"/>
          <ac:picMkLst>
            <pc:docMk/>
            <pc:sldMk cId="3497856976" sldId="260"/>
            <ac:picMk id="4108" creationId="{FC398412-A745-400A-AF7A-756691155E3C}"/>
          </ac:picMkLst>
        </pc:picChg>
      </pc:sldChg>
      <pc:sldChg chg="modSp mod modNotesTx">
        <pc:chgData name="Melisa Matthews" userId="74e8f0f2-1ce0-4d2e-a2e1-e14baa1b703f" providerId="ADAL" clId="{8E07C81E-CB07-4C6B-A07A-1911A037F1E0}" dt="2022-11-15T14:07:16.750" v="355" actId="20577"/>
        <pc:sldMkLst>
          <pc:docMk/>
          <pc:sldMk cId="3983356548" sldId="261"/>
        </pc:sldMkLst>
        <pc:spChg chg="mod">
          <ac:chgData name="Melisa Matthews" userId="74e8f0f2-1ce0-4d2e-a2e1-e14baa1b703f" providerId="ADAL" clId="{8E07C81E-CB07-4C6B-A07A-1911A037F1E0}" dt="2022-11-15T13:47:01.470" v="6" actId="27636"/>
          <ac:spMkLst>
            <pc:docMk/>
            <pc:sldMk cId="3983356548" sldId="261"/>
            <ac:spMk id="2" creationId="{A032FE97-2D38-4DEA-BC49-71B245E8961D}"/>
          </ac:spMkLst>
        </pc:spChg>
      </pc:sldChg>
      <pc:sldChg chg="addSp delSp modSp mod setBg setClrOvrMap modNotesTx">
        <pc:chgData name="Melisa Matthews" userId="74e8f0f2-1ce0-4d2e-a2e1-e14baa1b703f" providerId="ADAL" clId="{8E07C81E-CB07-4C6B-A07A-1911A037F1E0}" dt="2022-11-15T14:28:25.162" v="641" actId="5793"/>
        <pc:sldMkLst>
          <pc:docMk/>
          <pc:sldMk cId="3709772095" sldId="262"/>
        </pc:sldMkLst>
        <pc:spChg chg="mod">
          <ac:chgData name="Melisa Matthews" userId="74e8f0f2-1ce0-4d2e-a2e1-e14baa1b703f" providerId="ADAL" clId="{8E07C81E-CB07-4C6B-A07A-1911A037F1E0}" dt="2022-11-15T14:27:52.096" v="618" actId="26606"/>
          <ac:spMkLst>
            <pc:docMk/>
            <pc:sldMk cId="3709772095" sldId="262"/>
            <ac:spMk id="2" creationId="{B87996AE-5B19-467E-BE79-4E1DF11AF87D}"/>
          </ac:spMkLst>
        </pc:spChg>
        <pc:spChg chg="del">
          <ac:chgData name="Melisa Matthews" userId="74e8f0f2-1ce0-4d2e-a2e1-e14baa1b703f" providerId="ADAL" clId="{8E07C81E-CB07-4C6B-A07A-1911A037F1E0}" dt="2022-11-15T14:09:48.666" v="356"/>
          <ac:spMkLst>
            <pc:docMk/>
            <pc:sldMk cId="3709772095" sldId="262"/>
            <ac:spMk id="3" creationId="{7F3AF56C-0A42-4BFA-8E0D-292A52B5AB40}"/>
          </ac:spMkLst>
        </pc:spChg>
        <pc:spChg chg="mod ord">
          <ac:chgData name="Melisa Matthews" userId="74e8f0f2-1ce0-4d2e-a2e1-e14baa1b703f" providerId="ADAL" clId="{8E07C81E-CB07-4C6B-A07A-1911A037F1E0}" dt="2022-11-15T14:28:25.162" v="641" actId="5793"/>
          <ac:spMkLst>
            <pc:docMk/>
            <pc:sldMk cId="3709772095" sldId="262"/>
            <ac:spMk id="4" creationId="{8E667C3F-76A4-49AC-AB4F-DD31C6B03BB8}"/>
          </ac:spMkLst>
        </pc:spChg>
        <pc:spChg chg="add del">
          <ac:chgData name="Melisa Matthews" userId="74e8f0f2-1ce0-4d2e-a2e1-e14baa1b703f" providerId="ADAL" clId="{8E07C81E-CB07-4C6B-A07A-1911A037F1E0}" dt="2022-11-15T14:25:23.902" v="555" actId="22"/>
          <ac:spMkLst>
            <pc:docMk/>
            <pc:sldMk cId="3709772095" sldId="262"/>
            <ac:spMk id="8" creationId="{2BE2C6EE-CA91-444A-BB78-67D89368C404}"/>
          </ac:spMkLst>
        </pc:spChg>
        <pc:spChg chg="add del">
          <ac:chgData name="Melisa Matthews" userId="74e8f0f2-1ce0-4d2e-a2e1-e14baa1b703f" providerId="ADAL" clId="{8E07C81E-CB07-4C6B-A07A-1911A037F1E0}" dt="2022-11-15T14:27:52.096" v="618" actId="26606"/>
          <ac:spMkLst>
            <pc:docMk/>
            <pc:sldMk cId="3709772095" sldId="262"/>
            <ac:spMk id="1037" creationId="{4E9565C1-D490-4530-AD55-C265618F35BB}"/>
          </ac:spMkLst>
        </pc:spChg>
        <pc:spChg chg="add del">
          <ac:chgData name="Melisa Matthews" userId="74e8f0f2-1ce0-4d2e-a2e1-e14baa1b703f" providerId="ADAL" clId="{8E07C81E-CB07-4C6B-A07A-1911A037F1E0}" dt="2022-11-15T14:27:52.096" v="618" actId="26606"/>
          <ac:spMkLst>
            <pc:docMk/>
            <pc:sldMk cId="3709772095" sldId="262"/>
            <ac:spMk id="1039" creationId="{7F5E9321-8E84-45AC-AD89-51E914F68B42}"/>
          </ac:spMkLst>
        </pc:spChg>
        <pc:spChg chg="add del">
          <ac:chgData name="Melisa Matthews" userId="74e8f0f2-1ce0-4d2e-a2e1-e14baa1b703f" providerId="ADAL" clId="{8E07C81E-CB07-4C6B-A07A-1911A037F1E0}" dt="2022-11-15T14:27:52.096" v="618" actId="26606"/>
          <ac:spMkLst>
            <pc:docMk/>
            <pc:sldMk cId="3709772095" sldId="262"/>
            <ac:spMk id="1041" creationId="{C1A700DC-DD5C-4DE0-AC7B-CCBF3E1743AA}"/>
          </ac:spMkLst>
        </pc:spChg>
        <pc:spChg chg="add del">
          <ac:chgData name="Melisa Matthews" userId="74e8f0f2-1ce0-4d2e-a2e1-e14baa1b703f" providerId="ADAL" clId="{8E07C81E-CB07-4C6B-A07A-1911A037F1E0}" dt="2022-11-15T14:27:52.096" v="618" actId="26606"/>
          <ac:spMkLst>
            <pc:docMk/>
            <pc:sldMk cId="3709772095" sldId="262"/>
            <ac:spMk id="1043" creationId="{39641C5A-0FB9-473D-BC3F-D7CFC6164A90}"/>
          </ac:spMkLst>
        </pc:spChg>
        <pc:spChg chg="add del">
          <ac:chgData name="Melisa Matthews" userId="74e8f0f2-1ce0-4d2e-a2e1-e14baa1b703f" providerId="ADAL" clId="{8E07C81E-CB07-4C6B-A07A-1911A037F1E0}" dt="2022-11-15T14:27:52.096" v="618" actId="26606"/>
          <ac:spMkLst>
            <pc:docMk/>
            <pc:sldMk cId="3709772095" sldId="262"/>
            <ac:spMk id="1045" creationId="{9F861D4E-31C2-4893-913B-12F1EB82E24D}"/>
          </ac:spMkLst>
        </pc:spChg>
        <pc:spChg chg="add del">
          <ac:chgData name="Melisa Matthews" userId="74e8f0f2-1ce0-4d2e-a2e1-e14baa1b703f" providerId="ADAL" clId="{8E07C81E-CB07-4C6B-A07A-1911A037F1E0}" dt="2022-11-15T14:27:52.096" v="618" actId="26606"/>
          <ac:spMkLst>
            <pc:docMk/>
            <pc:sldMk cId="3709772095" sldId="262"/>
            <ac:spMk id="1047" creationId="{DB554A7E-41A3-4DC5-9E04-47E7C1562002}"/>
          </ac:spMkLst>
        </pc:spChg>
        <pc:spChg chg="add">
          <ac:chgData name="Melisa Matthews" userId="74e8f0f2-1ce0-4d2e-a2e1-e14baa1b703f" providerId="ADAL" clId="{8E07C81E-CB07-4C6B-A07A-1911A037F1E0}" dt="2022-11-15T14:27:52.096" v="618" actId="26606"/>
          <ac:spMkLst>
            <pc:docMk/>
            <pc:sldMk cId="3709772095" sldId="262"/>
            <ac:spMk id="1052" creationId="{4E9565C1-D490-4530-AD55-C265618F35BB}"/>
          </ac:spMkLst>
        </pc:spChg>
        <pc:spChg chg="add">
          <ac:chgData name="Melisa Matthews" userId="74e8f0f2-1ce0-4d2e-a2e1-e14baa1b703f" providerId="ADAL" clId="{8E07C81E-CB07-4C6B-A07A-1911A037F1E0}" dt="2022-11-15T14:27:52.096" v="618" actId="26606"/>
          <ac:spMkLst>
            <pc:docMk/>
            <pc:sldMk cId="3709772095" sldId="262"/>
            <ac:spMk id="1054" creationId="{4F68B890-66E0-4F2A-BF24-E033A5D170B7}"/>
          </ac:spMkLst>
        </pc:spChg>
        <pc:spChg chg="add">
          <ac:chgData name="Melisa Matthews" userId="74e8f0f2-1ce0-4d2e-a2e1-e14baa1b703f" providerId="ADAL" clId="{8E07C81E-CB07-4C6B-A07A-1911A037F1E0}" dt="2022-11-15T14:27:52.096" v="618" actId="26606"/>
          <ac:spMkLst>
            <pc:docMk/>
            <pc:sldMk cId="3709772095" sldId="262"/>
            <ac:spMk id="1056" creationId="{D72D86B8-F8FA-4152-BB97-1E86BF5C3C22}"/>
          </ac:spMkLst>
        </pc:spChg>
        <pc:spChg chg="add">
          <ac:chgData name="Melisa Matthews" userId="74e8f0f2-1ce0-4d2e-a2e1-e14baa1b703f" providerId="ADAL" clId="{8E07C81E-CB07-4C6B-A07A-1911A037F1E0}" dt="2022-11-15T14:27:52.096" v="618" actId="26606"/>
          <ac:spMkLst>
            <pc:docMk/>
            <pc:sldMk cId="3709772095" sldId="262"/>
            <ac:spMk id="1058" creationId="{1E9F5D63-18D2-44EE-9BF4-F99E145C8D01}"/>
          </ac:spMkLst>
        </pc:spChg>
        <pc:spChg chg="add">
          <ac:chgData name="Melisa Matthews" userId="74e8f0f2-1ce0-4d2e-a2e1-e14baa1b703f" providerId="ADAL" clId="{8E07C81E-CB07-4C6B-A07A-1911A037F1E0}" dt="2022-11-15T14:27:52.096" v="618" actId="26606"/>
          <ac:spMkLst>
            <pc:docMk/>
            <pc:sldMk cId="3709772095" sldId="262"/>
            <ac:spMk id="1060" creationId="{D875E4A6-5DAC-4BBD-AB00-EDD80CB1F6D8}"/>
          </ac:spMkLst>
        </pc:spChg>
        <pc:spChg chg="add">
          <ac:chgData name="Melisa Matthews" userId="74e8f0f2-1ce0-4d2e-a2e1-e14baa1b703f" providerId="ADAL" clId="{8E07C81E-CB07-4C6B-A07A-1911A037F1E0}" dt="2022-11-15T14:27:52.096" v="618" actId="26606"/>
          <ac:spMkLst>
            <pc:docMk/>
            <pc:sldMk cId="3709772095" sldId="262"/>
            <ac:spMk id="1062" creationId="{75FB676B-0487-4FE6-A64F-7AA4C2693AE0}"/>
          </ac:spMkLst>
        </pc:spChg>
        <pc:spChg chg="add">
          <ac:chgData name="Melisa Matthews" userId="74e8f0f2-1ce0-4d2e-a2e1-e14baa1b703f" providerId="ADAL" clId="{8E07C81E-CB07-4C6B-A07A-1911A037F1E0}" dt="2022-11-15T14:27:52.096" v="618" actId="26606"/>
          <ac:spMkLst>
            <pc:docMk/>
            <pc:sldMk cId="3709772095" sldId="262"/>
            <ac:spMk id="1064" creationId="{F04C8A62-F20F-437D-B6E7-D2C4777D4E8D}"/>
          </ac:spMkLst>
        </pc:spChg>
        <pc:picChg chg="add mod ord">
          <ac:chgData name="Melisa Matthews" userId="74e8f0f2-1ce0-4d2e-a2e1-e14baa1b703f" providerId="ADAL" clId="{8E07C81E-CB07-4C6B-A07A-1911A037F1E0}" dt="2022-11-15T14:27:52.096" v="618" actId="26606"/>
          <ac:picMkLst>
            <pc:docMk/>
            <pc:sldMk cId="3709772095" sldId="262"/>
            <ac:picMk id="1026" creationId="{48C5A06B-9922-48DE-96D1-05D2320DE3EF}"/>
          </ac:picMkLst>
        </pc:picChg>
        <pc:picChg chg="add mod ord">
          <ac:chgData name="Melisa Matthews" userId="74e8f0f2-1ce0-4d2e-a2e1-e14baa1b703f" providerId="ADAL" clId="{8E07C81E-CB07-4C6B-A07A-1911A037F1E0}" dt="2022-11-15T14:27:52.096" v="618" actId="26606"/>
          <ac:picMkLst>
            <pc:docMk/>
            <pc:sldMk cId="3709772095" sldId="262"/>
            <ac:picMk id="1028" creationId="{F4FA0FE9-C046-46D3-B7A6-6934804296EE}"/>
          </ac:picMkLst>
        </pc:picChg>
        <pc:picChg chg="add mod">
          <ac:chgData name="Melisa Matthews" userId="74e8f0f2-1ce0-4d2e-a2e1-e14baa1b703f" providerId="ADAL" clId="{8E07C81E-CB07-4C6B-A07A-1911A037F1E0}" dt="2022-11-15T14:27:52.096" v="618" actId="26606"/>
          <ac:picMkLst>
            <pc:docMk/>
            <pc:sldMk cId="3709772095" sldId="262"/>
            <ac:picMk id="1030" creationId="{EA56939B-7EAD-45DF-A057-BB4813E9D73E}"/>
          </ac:picMkLst>
        </pc:picChg>
        <pc:picChg chg="add del mod">
          <ac:chgData name="Melisa Matthews" userId="74e8f0f2-1ce0-4d2e-a2e1-e14baa1b703f" providerId="ADAL" clId="{8E07C81E-CB07-4C6B-A07A-1911A037F1E0}" dt="2022-11-15T14:27:19.267" v="602" actId="478"/>
          <ac:picMkLst>
            <pc:docMk/>
            <pc:sldMk cId="3709772095" sldId="262"/>
            <ac:picMk id="1032" creationId="{0F08A972-F5D0-4FF8-8CB1-74A5B452FF96}"/>
          </ac:picMkLst>
        </pc:picChg>
        <pc:picChg chg="add mod">
          <ac:chgData name="Melisa Matthews" userId="74e8f0f2-1ce0-4d2e-a2e1-e14baa1b703f" providerId="ADAL" clId="{8E07C81E-CB07-4C6B-A07A-1911A037F1E0}" dt="2022-11-15T14:27:52.096" v="618" actId="26606"/>
          <ac:picMkLst>
            <pc:docMk/>
            <pc:sldMk cId="3709772095" sldId="262"/>
            <ac:picMk id="1034" creationId="{711E8042-34B4-4F4B-9B74-F141B4C5B3D9}"/>
          </ac:picMkLst>
        </pc:picChg>
      </pc:sldChg>
      <pc:sldChg chg="addSp delSp modSp new mod setBg modNotesTx">
        <pc:chgData name="Melisa Matthews" userId="74e8f0f2-1ce0-4d2e-a2e1-e14baa1b703f" providerId="ADAL" clId="{8E07C81E-CB07-4C6B-A07A-1911A037F1E0}" dt="2022-11-15T14:30:25.503" v="660"/>
        <pc:sldMkLst>
          <pc:docMk/>
          <pc:sldMk cId="710694891" sldId="264"/>
        </pc:sldMkLst>
        <pc:spChg chg="mod">
          <ac:chgData name="Melisa Matthews" userId="74e8f0f2-1ce0-4d2e-a2e1-e14baa1b703f" providerId="ADAL" clId="{8E07C81E-CB07-4C6B-A07A-1911A037F1E0}" dt="2022-11-15T14:30:04.134" v="643" actId="26606"/>
          <ac:spMkLst>
            <pc:docMk/>
            <pc:sldMk cId="710694891" sldId="264"/>
            <ac:spMk id="2" creationId="{5C445FBC-525B-4297-94C3-1CB727B8AAA1}"/>
          </ac:spMkLst>
        </pc:spChg>
        <pc:spChg chg="del">
          <ac:chgData name="Melisa Matthews" userId="74e8f0f2-1ce0-4d2e-a2e1-e14baa1b703f" providerId="ADAL" clId="{8E07C81E-CB07-4C6B-A07A-1911A037F1E0}" dt="2022-11-15T14:12:32.585" v="402"/>
          <ac:spMkLst>
            <pc:docMk/>
            <pc:sldMk cId="710694891" sldId="264"/>
            <ac:spMk id="3" creationId="{6152B422-C341-431B-BE49-BB2A3907DC0A}"/>
          </ac:spMkLst>
        </pc:spChg>
        <pc:spChg chg="del mod">
          <ac:chgData name="Melisa Matthews" userId="74e8f0f2-1ce0-4d2e-a2e1-e14baa1b703f" providerId="ADAL" clId="{8E07C81E-CB07-4C6B-A07A-1911A037F1E0}" dt="2022-11-15T14:14:11.869" v="449" actId="931"/>
          <ac:spMkLst>
            <pc:docMk/>
            <pc:sldMk cId="710694891" sldId="264"/>
            <ac:spMk id="4" creationId="{F9DE2ABF-923A-4895-8EAC-B984F9A82CA8}"/>
          </ac:spMkLst>
        </pc:spChg>
        <pc:spChg chg="add del">
          <ac:chgData name="Melisa Matthews" userId="74e8f0f2-1ce0-4d2e-a2e1-e14baa1b703f" providerId="ADAL" clId="{8E07C81E-CB07-4C6B-A07A-1911A037F1E0}" dt="2022-11-15T14:13:42.804" v="446" actId="22"/>
          <ac:spMkLst>
            <pc:docMk/>
            <pc:sldMk cId="710694891" sldId="264"/>
            <ac:spMk id="7" creationId="{6434E7D4-1B20-4C64-AEEB-9ED27B1ED735}"/>
          </ac:spMkLst>
        </pc:spChg>
        <pc:spChg chg="add">
          <ac:chgData name="Melisa Matthews" userId="74e8f0f2-1ce0-4d2e-a2e1-e14baa1b703f" providerId="ADAL" clId="{8E07C81E-CB07-4C6B-A07A-1911A037F1E0}" dt="2022-11-15T14:30:04.134" v="643" actId="26606"/>
          <ac:spMkLst>
            <pc:docMk/>
            <pc:sldMk cId="710694891" sldId="264"/>
            <ac:spMk id="2057" creationId="{11348AC6-8860-484D-813F-752B5C5FC88C}"/>
          </ac:spMkLst>
        </pc:spChg>
        <pc:spChg chg="add">
          <ac:chgData name="Melisa Matthews" userId="74e8f0f2-1ce0-4d2e-a2e1-e14baa1b703f" providerId="ADAL" clId="{8E07C81E-CB07-4C6B-A07A-1911A037F1E0}" dt="2022-11-15T14:30:04.134" v="643" actId="26606"/>
          <ac:spMkLst>
            <pc:docMk/>
            <pc:sldMk cId="710694891" sldId="264"/>
            <ac:spMk id="2059" creationId="{5C4559FF-2EC9-41FB-8D78-7B677D5D4786}"/>
          </ac:spMkLst>
        </pc:spChg>
        <pc:spChg chg="add">
          <ac:chgData name="Melisa Matthews" userId="74e8f0f2-1ce0-4d2e-a2e1-e14baa1b703f" providerId="ADAL" clId="{8E07C81E-CB07-4C6B-A07A-1911A037F1E0}" dt="2022-11-15T14:30:04.134" v="643" actId="26606"/>
          <ac:spMkLst>
            <pc:docMk/>
            <pc:sldMk cId="710694891" sldId="264"/>
            <ac:spMk id="2061" creationId="{923954F6-B06F-4543-BFD3-31E45F2F0090}"/>
          </ac:spMkLst>
        </pc:spChg>
        <pc:picChg chg="add mod ord">
          <ac:chgData name="Melisa Matthews" userId="74e8f0f2-1ce0-4d2e-a2e1-e14baa1b703f" providerId="ADAL" clId="{8E07C81E-CB07-4C6B-A07A-1911A037F1E0}" dt="2022-11-15T14:30:04.134" v="643" actId="26606"/>
          <ac:picMkLst>
            <pc:docMk/>
            <pc:sldMk cId="710694891" sldId="264"/>
            <ac:picMk id="8" creationId="{3E433526-9855-4BA1-89CC-82B68E0794A7}"/>
          </ac:picMkLst>
        </pc:picChg>
        <pc:picChg chg="add mod ord">
          <ac:chgData name="Melisa Matthews" userId="74e8f0f2-1ce0-4d2e-a2e1-e14baa1b703f" providerId="ADAL" clId="{8E07C81E-CB07-4C6B-A07A-1911A037F1E0}" dt="2022-11-15T14:30:04.134" v="643" actId="26606"/>
          <ac:picMkLst>
            <pc:docMk/>
            <pc:sldMk cId="710694891" sldId="264"/>
            <ac:picMk id="2050" creationId="{D3205491-474F-4ADD-B53A-F9159A7BE0CF}"/>
          </ac:picMkLst>
        </pc:picChg>
        <pc:picChg chg="add mod">
          <ac:chgData name="Melisa Matthews" userId="74e8f0f2-1ce0-4d2e-a2e1-e14baa1b703f" providerId="ADAL" clId="{8E07C81E-CB07-4C6B-A07A-1911A037F1E0}" dt="2022-11-15T14:30:04.134" v="643" actId="26606"/>
          <ac:picMkLst>
            <pc:docMk/>
            <pc:sldMk cId="710694891" sldId="264"/>
            <ac:picMk id="2052" creationId="{8F93E064-402B-48F0-AEAF-A72195569BC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173A1B-06D3-48B1-9D67-5D32532B7E4D}" type="datetimeFigureOut">
              <a:rPr lang="en-US" smtClean="0"/>
              <a:t>11/15/2022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ADA67B-2E50-4E83-A57E-359269728F01}" type="slidenum">
              <a:rPr lang="en-US" smtClean="0"/>
              <a:t>‹#›</a:t>
            </a:fld>
            <a:endParaRPr lang="en-US"/>
          </a:p>
        </p:txBody>
      </p:sp>
    </p:spTree>
    <p:extLst>
      <p:ext uri="{BB962C8B-B14F-4D97-AF65-F5344CB8AC3E}">
        <p14:creationId xmlns:p14="http://schemas.microsoft.com/office/powerpoint/2010/main" val="3949993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opitforgood.com/?mc_cid=d7616e35ad&amp;mc_eid=a7631e86d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arget.com/p/small-modular-storage-box-brightroom/-/A-85665001?preselect=83279879#lnk=sameta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ph.org/product/rib-it-ball-jacobs-18-inch/"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maxiaids.com/reizen-samba-soccer-ball-with-bells" TargetMode="External"/><Relationship Id="rId5" Type="http://schemas.openxmlformats.org/officeDocument/2006/relationships/hyperlink" Target="https://www.maxiaids.com/beeping-foam-football" TargetMode="External"/><Relationship Id="rId4" Type="http://schemas.openxmlformats.org/officeDocument/2006/relationships/hyperlink" Target="https://www.maxiaids.com/basketball-w-double-bells-only"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ph.org/product/color-by-texture-marking-ma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amazon.com/Raised-Line-Braille-Watercolor-Art/dp/B00BSY8LXU/ref=sr_1_34?dchild=1&amp;keywords=braille&amp;qid=1631734150&amp;sr=8-3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https://a.co/d/ftSyucV   https://a.co/d/3hv9tK6</a:t>
            </a:r>
          </a:p>
        </p:txBody>
      </p:sp>
      <p:sp>
        <p:nvSpPr>
          <p:cNvPr id="4" name="Slide Number Placeholder 3"/>
          <p:cNvSpPr>
            <a:spLocks noGrp="1"/>
          </p:cNvSpPr>
          <p:nvPr>
            <p:ph type="sldNum" sz="quarter" idx="5"/>
          </p:nvPr>
        </p:nvSpPr>
        <p:spPr/>
        <p:txBody>
          <a:bodyPr/>
          <a:lstStyle/>
          <a:p>
            <a:fld id="{E7ADA67B-2E50-4E83-A57E-359269728F01}" type="slidenum">
              <a:rPr lang="en-US" smtClean="0"/>
              <a:t>2</a:t>
            </a:fld>
            <a:endParaRPr lang="en-US"/>
          </a:p>
        </p:txBody>
      </p:sp>
    </p:spTree>
    <p:extLst>
      <p:ext uri="{BB962C8B-B14F-4D97-AF65-F5344CB8AC3E}">
        <p14:creationId xmlns:p14="http://schemas.microsoft.com/office/powerpoint/2010/main" val="291517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Bop it: https://a.co/d/927wA6o  Ruff’s House: https://a.co/d/b4WUtX9 Go Fish - Braille https://thelowvisionstore.com/products/braille-go-fish-flash-cards Sensory Memory Matching Game https://specialneedstoys.com/usa/visual/sensory-memory-matching.html Bop It </a:t>
            </a:r>
            <a:r>
              <a:rPr lang="en-US" dirty="0">
                <a:hlinkClick r:id="rId3"/>
              </a:rPr>
              <a:t>Bop It For Good</a:t>
            </a:r>
            <a:r>
              <a:rPr lang="en-US" dirty="0"/>
              <a:t> </a:t>
            </a:r>
          </a:p>
        </p:txBody>
      </p:sp>
      <p:sp>
        <p:nvSpPr>
          <p:cNvPr id="4" name="Slide Number Placeholder 3"/>
          <p:cNvSpPr>
            <a:spLocks noGrp="1"/>
          </p:cNvSpPr>
          <p:nvPr>
            <p:ph type="sldNum" sz="quarter" idx="5"/>
          </p:nvPr>
        </p:nvSpPr>
        <p:spPr/>
        <p:txBody>
          <a:bodyPr/>
          <a:lstStyle/>
          <a:p>
            <a:fld id="{E7ADA67B-2E50-4E83-A57E-359269728F01}" type="slidenum">
              <a:rPr lang="en-US" smtClean="0"/>
              <a:t>3</a:t>
            </a:fld>
            <a:endParaRPr lang="en-US"/>
          </a:p>
        </p:txBody>
      </p:sp>
    </p:spTree>
    <p:extLst>
      <p:ext uri="{BB962C8B-B14F-4D97-AF65-F5344CB8AC3E}">
        <p14:creationId xmlns:p14="http://schemas.microsoft.com/office/powerpoint/2010/main" val="1581745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Teeter Popper https://a.co/d/0PIKDhs  Sit ‘N Spin: https://a.co/d/4rH6RQq Bounce and Spin https://a.co/d/6puA6zH Indoor Swing https://a.co/d/i25RS2i</a:t>
            </a:r>
          </a:p>
        </p:txBody>
      </p:sp>
      <p:sp>
        <p:nvSpPr>
          <p:cNvPr id="4" name="Slide Number Placeholder 3"/>
          <p:cNvSpPr>
            <a:spLocks noGrp="1"/>
          </p:cNvSpPr>
          <p:nvPr>
            <p:ph type="sldNum" sz="quarter" idx="5"/>
          </p:nvPr>
        </p:nvSpPr>
        <p:spPr/>
        <p:txBody>
          <a:bodyPr/>
          <a:lstStyle/>
          <a:p>
            <a:fld id="{E7ADA67B-2E50-4E83-A57E-359269728F01}" type="slidenum">
              <a:rPr lang="en-US" smtClean="0"/>
              <a:t>4</a:t>
            </a:fld>
            <a:endParaRPr lang="en-US"/>
          </a:p>
        </p:txBody>
      </p:sp>
    </p:spTree>
    <p:extLst>
      <p:ext uri="{BB962C8B-B14F-4D97-AF65-F5344CB8AC3E}">
        <p14:creationId xmlns:p14="http://schemas.microsoft.com/office/powerpoint/2010/main" val="367099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Musical Light Up toy Sensory Tactile https://a.co/d/4LJ9IxJ Sensory Bin Storage: </a:t>
            </a:r>
            <a:r>
              <a:rPr lang="en-US" dirty="0">
                <a:hlinkClick r:id="rId3"/>
              </a:rPr>
              <a:t>Small Modular Storage Box - </a:t>
            </a:r>
            <a:r>
              <a:rPr lang="en-US" dirty="0" err="1">
                <a:hlinkClick r:id="rId3"/>
              </a:rPr>
              <a:t>Brightroom</a:t>
            </a:r>
            <a:r>
              <a:rPr lang="en-US">
                <a:hlinkClick r:id="rId3"/>
              </a:rPr>
              <a:t>™ : Target</a:t>
            </a:r>
            <a:endParaRPr lang="en-US" dirty="0"/>
          </a:p>
        </p:txBody>
      </p:sp>
      <p:sp>
        <p:nvSpPr>
          <p:cNvPr id="4" name="Slide Number Placeholder 3"/>
          <p:cNvSpPr>
            <a:spLocks noGrp="1"/>
          </p:cNvSpPr>
          <p:nvPr>
            <p:ph type="sldNum" sz="quarter" idx="5"/>
          </p:nvPr>
        </p:nvSpPr>
        <p:spPr/>
        <p:txBody>
          <a:bodyPr/>
          <a:lstStyle/>
          <a:p>
            <a:fld id="{E7ADA67B-2E50-4E83-A57E-359269728F01}" type="slidenum">
              <a:rPr lang="en-US" smtClean="0"/>
              <a:t>5</a:t>
            </a:fld>
            <a:endParaRPr lang="en-US"/>
          </a:p>
        </p:txBody>
      </p:sp>
    </p:spTree>
    <p:extLst>
      <p:ext uri="{BB962C8B-B14F-4D97-AF65-F5344CB8AC3E}">
        <p14:creationId xmlns:p14="http://schemas.microsoft.com/office/powerpoint/2010/main" val="2470570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Musical Turtle: https://a.co/d/8ycQbwo </a:t>
            </a:r>
            <a:r>
              <a:rPr lang="en-US" dirty="0" err="1"/>
              <a:t>Rocktopus</a:t>
            </a:r>
            <a:r>
              <a:rPr lang="en-US" dirty="0"/>
              <a:t>: https://a.co/d/3co0vcM Symphony Musical Toy Orchestra: https://a.co/d/6Q8LzxO </a:t>
            </a:r>
            <a:r>
              <a:rPr lang="en-US" dirty="0" err="1"/>
              <a:t>Toniebox</a:t>
            </a:r>
            <a:r>
              <a:rPr lang="en-US" dirty="0"/>
              <a:t> Audio Player: https://a.co/d/4cZiQIC</a:t>
            </a:r>
          </a:p>
        </p:txBody>
      </p:sp>
      <p:sp>
        <p:nvSpPr>
          <p:cNvPr id="4" name="Slide Number Placeholder 3"/>
          <p:cNvSpPr>
            <a:spLocks noGrp="1"/>
          </p:cNvSpPr>
          <p:nvPr>
            <p:ph type="sldNum" sz="quarter" idx="5"/>
          </p:nvPr>
        </p:nvSpPr>
        <p:spPr/>
        <p:txBody>
          <a:bodyPr/>
          <a:lstStyle/>
          <a:p>
            <a:fld id="{E7ADA67B-2E50-4E83-A57E-359269728F01}" type="slidenum">
              <a:rPr lang="en-US" smtClean="0"/>
              <a:t>6</a:t>
            </a:fld>
            <a:endParaRPr lang="en-US"/>
          </a:p>
        </p:txBody>
      </p:sp>
    </p:spTree>
    <p:extLst>
      <p:ext uri="{BB962C8B-B14F-4D97-AF65-F5344CB8AC3E}">
        <p14:creationId xmlns:p14="http://schemas.microsoft.com/office/powerpoint/2010/main" val="4286755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Rib-It-Ball </a:t>
            </a:r>
            <a:r>
              <a:rPr lang="en-US" dirty="0" err="1">
                <a:hlinkClick r:id="rId3"/>
              </a:rPr>
              <a:t>Rib-It-Ball</a:t>
            </a:r>
            <a:r>
              <a:rPr lang="en-US" dirty="0">
                <a:hlinkClick r:id="rId3"/>
              </a:rPr>
              <a:t>: Jacob's, 18 Inch | American Printing House (aph.org)</a:t>
            </a:r>
            <a:r>
              <a:rPr lang="en-US" dirty="0"/>
              <a:t> Basketball with double bells </a:t>
            </a:r>
            <a:r>
              <a:rPr lang="en-US" dirty="0" err="1">
                <a:hlinkClick r:id="rId4"/>
              </a:rPr>
              <a:t>MaxiAids</a:t>
            </a:r>
            <a:r>
              <a:rPr lang="en-US" dirty="0">
                <a:hlinkClick r:id="rId4"/>
              </a:rPr>
              <a:t> | Basketball w-double bells only</a:t>
            </a:r>
            <a:r>
              <a:rPr lang="en-US" dirty="0"/>
              <a:t> Beeping Foam Football </a:t>
            </a:r>
            <a:r>
              <a:rPr lang="en-US" dirty="0" err="1">
                <a:hlinkClick r:id="rId5"/>
              </a:rPr>
              <a:t>MaxiAids</a:t>
            </a:r>
            <a:r>
              <a:rPr lang="en-US" dirty="0">
                <a:hlinkClick r:id="rId5"/>
              </a:rPr>
              <a:t> | Beeping Foam Football</a:t>
            </a:r>
            <a:r>
              <a:rPr lang="en-US" dirty="0"/>
              <a:t> Soccer Ball: </a:t>
            </a:r>
            <a:r>
              <a:rPr lang="en-US" dirty="0" err="1">
                <a:hlinkClick r:id="rId6"/>
              </a:rPr>
              <a:t>MaxiAids</a:t>
            </a:r>
            <a:r>
              <a:rPr lang="en-US" dirty="0">
                <a:hlinkClick r:id="rId6"/>
              </a:rPr>
              <a:t> | </a:t>
            </a:r>
            <a:r>
              <a:rPr lang="en-US" dirty="0" err="1">
                <a:hlinkClick r:id="rId6"/>
              </a:rPr>
              <a:t>Reizen</a:t>
            </a:r>
            <a:r>
              <a:rPr lang="en-US" dirty="0">
                <a:hlinkClick r:id="rId6"/>
              </a:rPr>
              <a:t> Samba Soccer Ball with Bells</a:t>
            </a:r>
            <a:endParaRPr lang="en-US" dirty="0"/>
          </a:p>
        </p:txBody>
      </p:sp>
      <p:sp>
        <p:nvSpPr>
          <p:cNvPr id="4" name="Slide Number Placeholder 3"/>
          <p:cNvSpPr>
            <a:spLocks noGrp="1"/>
          </p:cNvSpPr>
          <p:nvPr>
            <p:ph type="sldNum" sz="quarter" idx="5"/>
          </p:nvPr>
        </p:nvSpPr>
        <p:spPr/>
        <p:txBody>
          <a:bodyPr/>
          <a:lstStyle/>
          <a:p>
            <a:fld id="{E7ADA67B-2E50-4E83-A57E-359269728F01}" type="slidenum">
              <a:rPr lang="en-US" smtClean="0"/>
              <a:t>7</a:t>
            </a:fld>
            <a:endParaRPr lang="en-US"/>
          </a:p>
        </p:txBody>
      </p:sp>
    </p:spTree>
    <p:extLst>
      <p:ext uri="{BB962C8B-B14F-4D97-AF65-F5344CB8AC3E}">
        <p14:creationId xmlns:p14="http://schemas.microsoft.com/office/powerpoint/2010/main" val="137929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Color-by-Texture Marking Mats: </a:t>
            </a:r>
            <a:r>
              <a:rPr lang="en-US" dirty="0">
                <a:hlinkClick r:id="rId3"/>
              </a:rPr>
              <a:t>Color-by-Texture Marking Mats | American Printing House (aph.org)</a:t>
            </a:r>
            <a:r>
              <a:rPr lang="en-US" dirty="0"/>
              <a:t> Color Sensation – Raised Line Art and Braille: </a:t>
            </a:r>
            <a:r>
              <a:rPr lang="en-US" dirty="0">
                <a:hlinkClick r:id="rId4"/>
              </a:rPr>
              <a:t>Amazon.com: Raised Line and Braille Watercolor Art Set : Health &amp; Household</a:t>
            </a:r>
            <a:r>
              <a:rPr lang="en-US" dirty="0"/>
              <a:t> Gel Crayons: https://a.co/d/cjCgCuH</a:t>
            </a:r>
          </a:p>
        </p:txBody>
      </p:sp>
      <p:sp>
        <p:nvSpPr>
          <p:cNvPr id="4" name="Slide Number Placeholder 3"/>
          <p:cNvSpPr>
            <a:spLocks noGrp="1"/>
          </p:cNvSpPr>
          <p:nvPr>
            <p:ph type="sldNum" sz="quarter" idx="5"/>
          </p:nvPr>
        </p:nvSpPr>
        <p:spPr/>
        <p:txBody>
          <a:bodyPr/>
          <a:lstStyle/>
          <a:p>
            <a:fld id="{E7ADA67B-2E50-4E83-A57E-359269728F01}" type="slidenum">
              <a:rPr lang="en-US" smtClean="0"/>
              <a:t>8</a:t>
            </a:fld>
            <a:endParaRPr lang="en-US"/>
          </a:p>
        </p:txBody>
      </p:sp>
    </p:spTree>
    <p:extLst>
      <p:ext uri="{BB962C8B-B14F-4D97-AF65-F5344CB8AC3E}">
        <p14:creationId xmlns:p14="http://schemas.microsoft.com/office/powerpoint/2010/main" val="1043130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06D8BB37-67E1-420F-B488-3DE93FA3DF1F}" type="datetimeFigureOut">
              <a:rPr lang="en-US" dirty="0"/>
              <a:t>11/14/2022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
        <p:nvSpPr>
          <p:cNvPr id="11" name="Rectangle 10"/>
          <p:cNvSpPr/>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B96382-B15D-466F-9E7D-0603461872B7}" type="datetimeFigureOut">
              <a:rPr lang="en-US" dirty="0"/>
              <a:t>11/14/2022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8672AE-FC7B-40BA-8844-0693A2434617}" type="datetimeFigureOut">
              <a:rPr lang="en-US" dirty="0"/>
              <a:t>11/14/2022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68EC8D-9508-4A2C-8FBC-4C089BA52EE5}" type="datetimeFigureOut">
              <a:rPr lang="en-US" dirty="0"/>
              <a:t>11/14/2022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7A1C89-C29A-4D79-B5A1-1F424905E9A1}" type="datetimeFigureOut">
              <a:rPr lang="en-US" dirty="0"/>
              <a:t>11/14/2022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8" name="Rectangle 7"/>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ECC248-0691-4AB1-BB8B-882D656FF160}" type="datetimeFigureOut">
              <a:rPr lang="en-US" dirty="0"/>
              <a:t>11/14/2022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21606"/>
            <a:ext cx="4480560" cy="731520"/>
          </a:xfrm>
        </p:spPr>
        <p:txBody>
          <a:bodyPr anchor="b">
            <a:normAutofit/>
          </a:bodyPr>
          <a:lstStyle>
            <a:lvl1pPr marL="0" indent="0">
              <a:spcBef>
                <a:spcPts val="0"/>
              </a:spcBef>
              <a:buNone/>
              <a:defRPr sz="2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3"/>
          </p:nvPr>
        </p:nvSpPr>
        <p:spPr>
          <a:xfrm>
            <a:off x="6126480" y="1721606"/>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E54B09-E178-460F-B46D-023FA9745608}" type="datetimeFigureOut">
              <a:rPr lang="en-US" dirty="0"/>
              <a:t>11/14/2022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D62E06-21B3-4A3D-A6C8-F0DFEB8AB04D}" type="datetimeFigureOut">
              <a:rPr lang="en-US" dirty="0"/>
              <a:t>11/14/2022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7CC01-41FD-4607-B8B1-976991065B2D}" type="datetimeFigureOut">
              <a:rPr lang="en-US" dirty="0"/>
              <a:t>11/14/2022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1"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6740A7-C153-476A-BA27-5BE657EA7C21}" type="datetimeFigureOut">
              <a:rPr lang="en-US" dirty="0"/>
              <a:t>11/14/2022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86C2EC-F3EA-4AFE-88D7-51A6BBFDBA8B}" type="datetimeFigureOut">
              <a:rPr lang="en-US" dirty="0"/>
              <a:t>11/14/2022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62393"/>
            <a:ext cx="9692640" cy="1428929"/>
          </a:xfrm>
          <a:prstGeom prst="rect">
            <a:avLst/>
          </a:prstGeom>
        </p:spPr>
        <p:txBody>
          <a:bodyPr vert="horz" lIns="91440" tIns="27432"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100" b="0">
                <a:solidFill>
                  <a:schemeClr val="tx2">
                    <a:lumMod val="40000"/>
                    <a:lumOff val="60000"/>
                  </a:schemeClr>
                </a:solidFill>
              </a:defRPr>
            </a:lvl1pPr>
          </a:lstStyle>
          <a:p>
            <a:fld id="{BF2EAB5F-78EB-45CA-9E26-D1BAA0AA6EEC}" type="datetimeFigureOut">
              <a:rPr lang="en-US" dirty="0"/>
              <a:t>11/14/2022</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F5C47-D25E-4963-9D80-E9297712E7B0}"/>
              </a:ext>
            </a:extLst>
          </p:cNvPr>
          <p:cNvSpPr>
            <a:spLocks noGrp="1"/>
          </p:cNvSpPr>
          <p:nvPr>
            <p:ph type="ctrTitle"/>
          </p:nvPr>
        </p:nvSpPr>
        <p:spPr/>
        <p:txBody>
          <a:bodyPr/>
          <a:lstStyle/>
          <a:p>
            <a:r>
              <a:rPr lang="en-US" dirty="0"/>
              <a:t>Gift Giving for Children</a:t>
            </a:r>
          </a:p>
        </p:txBody>
      </p:sp>
      <p:sp>
        <p:nvSpPr>
          <p:cNvPr id="3" name="Subtitle 2">
            <a:extLst>
              <a:ext uri="{FF2B5EF4-FFF2-40B4-BE49-F238E27FC236}">
                <a16:creationId xmlns:a16="http://schemas.microsoft.com/office/drawing/2014/main" id="{4CF5C269-62C4-426C-B5B7-A2CA9F38BF7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06991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109D-E9EA-445D-A7B5-81C0E160C152}"/>
              </a:ext>
            </a:extLst>
          </p:cNvPr>
          <p:cNvSpPr>
            <a:spLocks noGrp="1"/>
          </p:cNvSpPr>
          <p:nvPr>
            <p:ph type="title"/>
          </p:nvPr>
        </p:nvSpPr>
        <p:spPr/>
        <p:txBody>
          <a:bodyPr/>
          <a:lstStyle/>
          <a:p>
            <a:r>
              <a:rPr lang="en-US" dirty="0"/>
              <a:t>Things to Stack and Build</a:t>
            </a:r>
          </a:p>
        </p:txBody>
      </p:sp>
      <p:pic>
        <p:nvPicPr>
          <p:cNvPr id="1026" name="Picture 2">
            <a:extLst>
              <a:ext uri="{FF2B5EF4-FFF2-40B4-BE49-F238E27FC236}">
                <a16:creationId xmlns:a16="http://schemas.microsoft.com/office/drawing/2014/main" id="{E39B906A-0704-4797-99F4-669C53B3379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344613" y="1994694"/>
            <a:ext cx="4314825" cy="40195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gnetic Blocks, 1.43 inch Large Magnetic Building Blocks for Toddlers Toys Age 2-4, Montessori Toys, Magnetic Cubes for Kids, Preschool STEM Educational Sensory Magnet Toys for Boys &amp;amp; Girls">
            <a:extLst>
              <a:ext uri="{FF2B5EF4-FFF2-40B4-BE49-F238E27FC236}">
                <a16:creationId xmlns:a16="http://schemas.microsoft.com/office/drawing/2014/main" id="{CA7A1776-C239-42D9-BA18-E1ACCB653FB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94265" y="2250830"/>
            <a:ext cx="3916840" cy="387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78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5255-C1AA-4833-8944-B13C8436D7C7}"/>
              </a:ext>
            </a:extLst>
          </p:cNvPr>
          <p:cNvSpPr>
            <a:spLocks noGrp="1"/>
          </p:cNvSpPr>
          <p:nvPr>
            <p:ph type="title"/>
          </p:nvPr>
        </p:nvSpPr>
        <p:spPr/>
        <p:txBody>
          <a:bodyPr/>
          <a:lstStyle/>
          <a:p>
            <a:r>
              <a:rPr lang="en-US" dirty="0"/>
              <a:t>Games</a:t>
            </a:r>
          </a:p>
        </p:txBody>
      </p:sp>
      <p:pic>
        <p:nvPicPr>
          <p:cNvPr id="2050" name="Picture 2">
            <a:extLst>
              <a:ext uri="{FF2B5EF4-FFF2-40B4-BE49-F238E27FC236}">
                <a16:creationId xmlns:a16="http://schemas.microsoft.com/office/drawing/2014/main" id="{5197FD7A-BEEB-4A5B-A553-62576510C24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15471" y="2123415"/>
            <a:ext cx="2894835" cy="28948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AB97851-438E-405E-92E0-F9E2795C850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807270" y="2771266"/>
            <a:ext cx="2871763" cy="2871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30CFD40-F1B6-4678-9285-067CE1DEC3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8977" y="976857"/>
            <a:ext cx="2374187" cy="229311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1CC5C58-A2C4-4108-A4B6-0A00C320FA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8977" y="3736677"/>
            <a:ext cx="2588802" cy="301283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7D0E74A7-3EBC-44CC-A2BB-7318EFA86F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5041" y="508346"/>
            <a:ext cx="3683992" cy="1909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164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5" name="Rectangle 3084">
            <a:extLst>
              <a:ext uri="{FF2B5EF4-FFF2-40B4-BE49-F238E27FC236}">
                <a16:creationId xmlns:a16="http://schemas.microsoft.com/office/drawing/2014/main" id="{4E9565C1-D490-4530-AD55-C265618F3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6F129FB-174D-461B-9455-A7B582390D74}"/>
              </a:ext>
            </a:extLst>
          </p:cNvPr>
          <p:cNvSpPr>
            <a:spLocks noGrp="1"/>
          </p:cNvSpPr>
          <p:nvPr>
            <p:ph type="title"/>
          </p:nvPr>
        </p:nvSpPr>
        <p:spPr>
          <a:xfrm>
            <a:off x="6988283" y="643466"/>
            <a:ext cx="4025460" cy="1904999"/>
          </a:xfrm>
        </p:spPr>
        <p:txBody>
          <a:bodyPr vert="horz" lIns="91440" tIns="27432" rIns="91440" bIns="45720" rtlCol="0" anchor="b">
            <a:normAutofit/>
          </a:bodyPr>
          <a:lstStyle/>
          <a:p>
            <a:r>
              <a:rPr lang="en-US" sz="4000"/>
              <a:t>Movement</a:t>
            </a:r>
          </a:p>
        </p:txBody>
      </p:sp>
      <p:sp>
        <p:nvSpPr>
          <p:cNvPr id="3087" name="Rectangle 3086">
            <a:extLst>
              <a:ext uri="{FF2B5EF4-FFF2-40B4-BE49-F238E27FC236}">
                <a16:creationId xmlns:a16="http://schemas.microsoft.com/office/drawing/2014/main" id="{7F5E9321-8E84-45AC-AD89-51E914F68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4481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Rectangle 3088">
            <a:extLst>
              <a:ext uri="{FF2B5EF4-FFF2-40B4-BE49-F238E27FC236}">
                <a16:creationId xmlns:a16="http://schemas.microsoft.com/office/drawing/2014/main" id="{C1A700DC-DD5C-4DE0-AC7B-CCBF3E174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3" y="239052"/>
            <a:ext cx="2849415" cy="31095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a:extLst>
              <a:ext uri="{FF2B5EF4-FFF2-40B4-BE49-F238E27FC236}">
                <a16:creationId xmlns:a16="http://schemas.microsoft.com/office/drawing/2014/main" id="{58F3640E-7DF4-4ED5-BD5A-F2F8C380D8F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6956" y="603558"/>
            <a:ext cx="2536836" cy="2384625"/>
          </a:xfrm>
          <a:prstGeom prst="rect">
            <a:avLst/>
          </a:prstGeom>
          <a:noFill/>
          <a:extLst>
            <a:ext uri="{909E8E84-426E-40DD-AFC4-6F175D3DCCD1}">
              <a14:hiddenFill xmlns:a14="http://schemas.microsoft.com/office/drawing/2010/main">
                <a:solidFill>
                  <a:srgbClr val="FFFFFF"/>
                </a:solidFill>
              </a14:hiddenFill>
            </a:ext>
          </a:extLst>
        </p:spPr>
      </p:pic>
      <p:sp>
        <p:nvSpPr>
          <p:cNvPr id="3091" name="Rectangle 3090">
            <a:extLst>
              <a:ext uri="{FF2B5EF4-FFF2-40B4-BE49-F238E27FC236}">
                <a16:creationId xmlns:a16="http://schemas.microsoft.com/office/drawing/2014/main" id="{39641C5A-0FB9-473D-BC3F-D7CFC6164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1331" y="239052"/>
            <a:ext cx="2849415" cy="31095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10EE511A-7A1B-4F90-9E50-C5D563E2531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91963" y="398256"/>
            <a:ext cx="1748153" cy="2808279"/>
          </a:xfrm>
          <a:prstGeom prst="rect">
            <a:avLst/>
          </a:prstGeom>
          <a:noFill/>
          <a:extLst>
            <a:ext uri="{909E8E84-426E-40DD-AFC4-6F175D3DCCD1}">
              <a14:hiddenFill xmlns:a14="http://schemas.microsoft.com/office/drawing/2010/main">
                <a:solidFill>
                  <a:srgbClr val="FFFFFF"/>
                </a:solidFill>
              </a14:hiddenFill>
            </a:ext>
          </a:extLst>
        </p:spPr>
      </p:pic>
      <p:sp>
        <p:nvSpPr>
          <p:cNvPr id="3093" name="Rectangle 3092">
            <a:extLst>
              <a:ext uri="{FF2B5EF4-FFF2-40B4-BE49-F238E27FC236}">
                <a16:creationId xmlns:a16="http://schemas.microsoft.com/office/drawing/2014/main" id="{9F861D4E-31C2-4893-913B-12F1EB82E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208" y="3509435"/>
            <a:ext cx="2849414" cy="3115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a:extLst>
              <a:ext uri="{FF2B5EF4-FFF2-40B4-BE49-F238E27FC236}">
                <a16:creationId xmlns:a16="http://schemas.microsoft.com/office/drawing/2014/main" id="{020CB521-49D1-45BA-B6D3-9E41C1BF0D2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14356" y="3667362"/>
            <a:ext cx="2513143" cy="2792381"/>
          </a:xfrm>
          <a:prstGeom prst="rect">
            <a:avLst/>
          </a:prstGeom>
          <a:noFill/>
          <a:extLst>
            <a:ext uri="{909E8E84-426E-40DD-AFC4-6F175D3DCCD1}">
              <a14:hiddenFill xmlns:a14="http://schemas.microsoft.com/office/drawing/2010/main">
                <a:solidFill>
                  <a:srgbClr val="FFFFFF"/>
                </a:solidFill>
              </a14:hiddenFill>
            </a:ext>
          </a:extLst>
        </p:spPr>
      </p:pic>
      <p:sp>
        <p:nvSpPr>
          <p:cNvPr id="3095" name="Rectangle 3094">
            <a:extLst>
              <a:ext uri="{FF2B5EF4-FFF2-40B4-BE49-F238E27FC236}">
                <a16:creationId xmlns:a16="http://schemas.microsoft.com/office/drawing/2014/main" id="{DB554A7E-41A3-4DC5-9E04-47E7C156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7489" y="3509434"/>
            <a:ext cx="2848512" cy="31153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3B68EA8D-994D-4FE1-B48E-27BB6ED9C235}"/>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tretch>
            <a:fillRect/>
          </a:stretch>
        </p:blipFill>
        <p:spPr bwMode="auto">
          <a:xfrm>
            <a:off x="3400318" y="3797832"/>
            <a:ext cx="2531442" cy="253144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6680A4A-C7BA-4FC0-B4A4-3318915AD7B4}"/>
              </a:ext>
            </a:extLst>
          </p:cNvPr>
          <p:cNvSpPr>
            <a:spLocks noGrp="1"/>
          </p:cNvSpPr>
          <p:nvPr>
            <p:ph sz="half" idx="2"/>
          </p:nvPr>
        </p:nvSpPr>
        <p:spPr>
          <a:xfrm>
            <a:off x="6988283" y="2750024"/>
            <a:ext cx="4025460" cy="3788427"/>
          </a:xfrm>
        </p:spPr>
        <p:txBody>
          <a:bodyPr vert="horz" lIns="91440" tIns="45720" rIns="91440" bIns="45720" rtlCol="0">
            <a:normAutofit/>
          </a:bodyPr>
          <a:lstStyle/>
          <a:p>
            <a:endParaRPr lang="en-US" dirty="0"/>
          </a:p>
        </p:txBody>
      </p:sp>
    </p:spTree>
    <p:extLst>
      <p:ext uri="{BB962C8B-B14F-4D97-AF65-F5344CB8AC3E}">
        <p14:creationId xmlns:p14="http://schemas.microsoft.com/office/powerpoint/2010/main" val="2650503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6FB86-6CDD-46E1-BDAA-8F2E7EAAAE9D}"/>
              </a:ext>
            </a:extLst>
          </p:cNvPr>
          <p:cNvSpPr>
            <a:spLocks noGrp="1"/>
          </p:cNvSpPr>
          <p:nvPr>
            <p:ph type="title"/>
          </p:nvPr>
        </p:nvSpPr>
        <p:spPr/>
        <p:txBody>
          <a:bodyPr/>
          <a:lstStyle/>
          <a:p>
            <a:r>
              <a:rPr lang="en-US" dirty="0"/>
              <a:t>Sensory</a:t>
            </a:r>
          </a:p>
        </p:txBody>
      </p:sp>
      <p:sp>
        <p:nvSpPr>
          <p:cNvPr id="3" name="Content Placeholder 2">
            <a:extLst>
              <a:ext uri="{FF2B5EF4-FFF2-40B4-BE49-F238E27FC236}">
                <a16:creationId xmlns:a16="http://schemas.microsoft.com/office/drawing/2014/main" id="{F307CC3A-5056-4575-8A70-3A3C30FC4522}"/>
              </a:ext>
            </a:extLst>
          </p:cNvPr>
          <p:cNvSpPr>
            <a:spLocks noGrp="1"/>
          </p:cNvSpPr>
          <p:nvPr>
            <p:ph sz="half" idx="1"/>
          </p:nvPr>
        </p:nvSpPr>
        <p:spPr/>
        <p:txBody>
          <a:bodyPr>
            <a:normAutofit fontScale="92500" lnSpcReduction="20000"/>
          </a:bodyPr>
          <a:lstStyle/>
          <a:p>
            <a:endParaRPr lang="en-US"/>
          </a:p>
        </p:txBody>
      </p:sp>
      <p:sp>
        <p:nvSpPr>
          <p:cNvPr id="4" name="Content Placeholder 3">
            <a:extLst>
              <a:ext uri="{FF2B5EF4-FFF2-40B4-BE49-F238E27FC236}">
                <a16:creationId xmlns:a16="http://schemas.microsoft.com/office/drawing/2014/main" id="{A718D62B-09E3-4075-BB49-DFBA9D84BC32}"/>
              </a:ext>
            </a:extLst>
          </p:cNvPr>
          <p:cNvSpPr>
            <a:spLocks noGrp="1"/>
          </p:cNvSpPr>
          <p:nvPr>
            <p:ph sz="half" idx="2"/>
          </p:nvPr>
        </p:nvSpPr>
        <p:spPr>
          <a:xfrm>
            <a:off x="6126480" y="1186774"/>
            <a:ext cx="4480560" cy="4993363"/>
          </a:xfrm>
        </p:spPr>
        <p:txBody>
          <a:bodyPr>
            <a:normAutofit fontScale="92500" lnSpcReduction="20000"/>
          </a:bodyPr>
          <a:lstStyle/>
          <a:p>
            <a:pPr rtl="0" fontAlgn="base">
              <a:spcBef>
                <a:spcPts val="1500"/>
              </a:spcBef>
              <a:spcAft>
                <a:spcPts val="0"/>
              </a:spcAft>
              <a:buFont typeface="Arial" panose="020B0604020202020204" pitchFamily="34" charset="0"/>
              <a:buChar char="•"/>
            </a:pPr>
            <a:r>
              <a:rPr lang="en-US" sz="1800" b="1" i="0" strike="noStrike" dirty="0">
                <a:solidFill>
                  <a:srgbClr val="111111"/>
                </a:solidFill>
                <a:latin typeface="Bierstadt Display" panose="020B0604020202020204" pitchFamily="34" charset="0"/>
                <a:cs typeface="Aparajita" panose="020B0502040204020203" pitchFamily="18" charset="0"/>
              </a:rPr>
              <a:t>Plastic dish pan</a:t>
            </a:r>
            <a:endParaRPr lang="en-US" sz="1800" b="0" i="0" strike="noStrike" dirty="0">
              <a:solidFill>
                <a:srgbClr val="131811"/>
              </a:solidFill>
              <a:latin typeface="Bierstadt Display" panose="020B0604020202020204" pitchFamily="34" charset="0"/>
              <a:cs typeface="Aparajita" panose="020B0502040204020203" pitchFamily="18" charset="0"/>
            </a:endParaRPr>
          </a:p>
          <a:p>
            <a:pPr rtl="0" fontAlgn="base">
              <a:spcBef>
                <a:spcPts val="0"/>
              </a:spcBef>
              <a:spcAft>
                <a:spcPts val="0"/>
              </a:spcAft>
              <a:buFont typeface="Arial" panose="020B0604020202020204" pitchFamily="34" charset="0"/>
              <a:buChar char="•"/>
            </a:pPr>
            <a:r>
              <a:rPr lang="en-US" sz="1800" b="1" i="0" strike="noStrike" dirty="0">
                <a:solidFill>
                  <a:srgbClr val="111111"/>
                </a:solidFill>
                <a:latin typeface="Bierstadt Display" panose="020B0604020202020204" pitchFamily="34" charset="0"/>
                <a:cs typeface="Aparajita" panose="020B0502040204020203" pitchFamily="18" charset="0"/>
              </a:rPr>
              <a:t>Rice </a:t>
            </a:r>
            <a:r>
              <a:rPr lang="en-US" sz="1800" b="1" dirty="0">
                <a:solidFill>
                  <a:srgbClr val="111111"/>
                </a:solidFill>
                <a:latin typeface="Bierstadt Display" panose="020B0604020202020204" pitchFamily="34" charset="0"/>
                <a:cs typeface="Aparajita" panose="020B0502040204020203" pitchFamily="18" charset="0"/>
              </a:rPr>
              <a:t>K</a:t>
            </a:r>
            <a:r>
              <a:rPr lang="en-US" sz="1800" b="1" i="0" strike="noStrike" dirty="0">
                <a:solidFill>
                  <a:srgbClr val="111111"/>
                </a:solidFill>
                <a:latin typeface="Bierstadt Display" panose="020B0604020202020204" pitchFamily="34" charset="0"/>
                <a:cs typeface="Aparajita" panose="020B0502040204020203" pitchFamily="18" charset="0"/>
              </a:rPr>
              <a:t>rispies</a:t>
            </a:r>
            <a:endParaRPr lang="en-US" sz="1800" b="0" i="0" strike="noStrike" dirty="0">
              <a:solidFill>
                <a:srgbClr val="131811"/>
              </a:solidFill>
              <a:latin typeface="Bierstadt Display" panose="020B0604020202020204" pitchFamily="34" charset="0"/>
              <a:cs typeface="Aparajita" panose="020B0502040204020203" pitchFamily="18" charset="0"/>
            </a:endParaRPr>
          </a:p>
          <a:p>
            <a:pPr rtl="0" fontAlgn="base">
              <a:spcBef>
                <a:spcPts val="0"/>
              </a:spcBef>
              <a:spcAft>
                <a:spcPts val="0"/>
              </a:spcAft>
              <a:buFont typeface="Arial" panose="020B0604020202020204" pitchFamily="34" charset="0"/>
              <a:buChar char="•"/>
            </a:pPr>
            <a:r>
              <a:rPr lang="en-US" sz="1800" b="1" i="0" strike="noStrike" dirty="0">
                <a:solidFill>
                  <a:srgbClr val="111111"/>
                </a:solidFill>
                <a:latin typeface="Bierstadt Display" panose="020B0604020202020204" pitchFamily="34" charset="0"/>
                <a:cs typeface="Aparajita" panose="020B0502040204020203" pitchFamily="18" charset="0"/>
              </a:rPr>
              <a:t>Spray bottle with water</a:t>
            </a:r>
            <a:endParaRPr lang="en-US" sz="1800" b="0" i="0" strike="noStrike" dirty="0">
              <a:solidFill>
                <a:srgbClr val="131811"/>
              </a:solidFill>
              <a:latin typeface="Bierstadt Display" panose="020B0604020202020204" pitchFamily="34" charset="0"/>
              <a:cs typeface="Aparajita" panose="020B0502040204020203" pitchFamily="18" charset="0"/>
            </a:endParaRPr>
          </a:p>
          <a:p>
            <a:pPr rtl="0" fontAlgn="base">
              <a:spcBef>
                <a:spcPts val="0"/>
              </a:spcBef>
              <a:spcAft>
                <a:spcPts val="0"/>
              </a:spcAft>
              <a:buFont typeface="Arial" panose="020B0604020202020204" pitchFamily="34" charset="0"/>
              <a:buChar char="•"/>
            </a:pPr>
            <a:r>
              <a:rPr lang="en-US" sz="1800" b="1" i="0" strike="noStrike" dirty="0">
                <a:solidFill>
                  <a:srgbClr val="111111"/>
                </a:solidFill>
                <a:latin typeface="Bierstadt Display" panose="020B0604020202020204" pitchFamily="34" charset="0"/>
                <a:cs typeface="Aparajita" panose="020B0502040204020203" pitchFamily="18" charset="0"/>
              </a:rPr>
              <a:t>Small plastic animals, bugs and/or wind up toys</a:t>
            </a:r>
            <a:endParaRPr lang="en-US" sz="1800" b="0" i="0" strike="noStrike" dirty="0">
              <a:solidFill>
                <a:srgbClr val="131811"/>
              </a:solidFill>
              <a:latin typeface="Bierstadt Display" panose="020B0604020202020204" pitchFamily="34" charset="0"/>
              <a:cs typeface="Aparajita" panose="020B0502040204020203" pitchFamily="18" charset="0"/>
            </a:endParaRPr>
          </a:p>
          <a:p>
            <a:pPr rtl="0" fontAlgn="base">
              <a:spcBef>
                <a:spcPts val="0"/>
              </a:spcBef>
              <a:spcAft>
                <a:spcPts val="0"/>
              </a:spcAft>
              <a:buFont typeface="Arial" panose="020B0604020202020204" pitchFamily="34" charset="0"/>
              <a:buChar char="•"/>
            </a:pPr>
            <a:r>
              <a:rPr lang="en-US" sz="1800" b="1" i="0" strike="noStrike" dirty="0">
                <a:solidFill>
                  <a:srgbClr val="111111"/>
                </a:solidFill>
                <a:latin typeface="Bierstadt Display" panose="020B0604020202020204" pitchFamily="34" charset="0"/>
                <a:cs typeface="Aparajita" panose="020B0502040204020203" pitchFamily="18" charset="0"/>
              </a:rPr>
              <a:t>Plastic shovel (optional)</a:t>
            </a:r>
            <a:endParaRPr lang="en-US" sz="1800" b="0" i="0" strike="noStrike" dirty="0">
              <a:solidFill>
                <a:srgbClr val="131811"/>
              </a:solidFill>
              <a:latin typeface="Bierstadt Display" panose="020B0604020202020204" pitchFamily="34" charset="0"/>
              <a:cs typeface="Aparajita" panose="020B0502040204020203" pitchFamily="18" charset="0"/>
            </a:endParaRPr>
          </a:p>
          <a:p>
            <a:pPr rtl="0" fontAlgn="base">
              <a:spcBef>
                <a:spcPts val="0"/>
              </a:spcBef>
              <a:spcAft>
                <a:spcPts val="0"/>
              </a:spcAft>
              <a:buFont typeface="Arial" panose="020B0604020202020204" pitchFamily="34" charset="0"/>
              <a:buChar char="•"/>
            </a:pPr>
            <a:r>
              <a:rPr lang="en-US" sz="1800" b="1" i="0" strike="noStrike" dirty="0">
                <a:solidFill>
                  <a:srgbClr val="111111"/>
                </a:solidFill>
                <a:latin typeface="Bierstadt Display" panose="020B0604020202020204" pitchFamily="34" charset="0"/>
                <a:cs typeface="Aparajita" panose="020B0502040204020203" pitchFamily="18" charset="0"/>
              </a:rPr>
              <a:t>Fill dish pan about 1/2 full with Rice Krispies</a:t>
            </a:r>
            <a:endParaRPr lang="en-US" sz="1800" b="0" i="0" strike="noStrike" dirty="0">
              <a:solidFill>
                <a:srgbClr val="131811"/>
              </a:solidFill>
              <a:latin typeface="Bierstadt Display" panose="020B0604020202020204" pitchFamily="34" charset="0"/>
              <a:cs typeface="Aparajita" panose="020B0502040204020203" pitchFamily="18" charset="0"/>
            </a:endParaRPr>
          </a:p>
          <a:p>
            <a:pPr rtl="0" fontAlgn="base">
              <a:spcBef>
                <a:spcPts val="0"/>
              </a:spcBef>
              <a:spcAft>
                <a:spcPts val="0"/>
              </a:spcAft>
              <a:buFont typeface="Arial" panose="020B0604020202020204" pitchFamily="34" charset="0"/>
              <a:buChar char="•"/>
            </a:pPr>
            <a:r>
              <a:rPr lang="en-US" sz="1800" b="1" i="0" strike="noStrike" dirty="0">
                <a:solidFill>
                  <a:srgbClr val="111111"/>
                </a:solidFill>
                <a:latin typeface="Bierstadt Display" panose="020B0604020202020204" pitchFamily="34" charset="0"/>
                <a:cs typeface="Aparajita" panose="020B0502040204020203" pitchFamily="18" charset="0"/>
              </a:rPr>
              <a:t>Hide small plastic animals, bugs or wind up toys in the cereal</a:t>
            </a:r>
            <a:endParaRPr lang="en-US" sz="1800" b="0" i="0" strike="noStrike" dirty="0">
              <a:solidFill>
                <a:srgbClr val="131811"/>
              </a:solidFill>
              <a:latin typeface="Bierstadt Display" panose="020B0604020202020204" pitchFamily="34" charset="0"/>
              <a:cs typeface="Aparajita" panose="020B0502040204020203" pitchFamily="18" charset="0"/>
            </a:endParaRPr>
          </a:p>
          <a:p>
            <a:pPr rtl="0" fontAlgn="base">
              <a:spcBef>
                <a:spcPts val="0"/>
              </a:spcBef>
              <a:spcAft>
                <a:spcPts val="0"/>
              </a:spcAft>
              <a:buFont typeface="Arial" panose="020B0604020202020204" pitchFamily="34" charset="0"/>
              <a:buChar char="•"/>
            </a:pPr>
            <a:r>
              <a:rPr lang="en-US" sz="1800" b="1" i="0" strike="noStrike" dirty="0">
                <a:solidFill>
                  <a:srgbClr val="111111"/>
                </a:solidFill>
                <a:latin typeface="Bierstadt Display" panose="020B0604020202020204" pitchFamily="34" charset="0"/>
                <a:cs typeface="Aparajita" panose="020B0502040204020203" pitchFamily="18" charset="0"/>
              </a:rPr>
              <a:t>Allow children to spray Rice </a:t>
            </a:r>
            <a:r>
              <a:rPr lang="en-US" sz="1800" b="1" i="0" strike="noStrike" dirty="0" err="1">
                <a:solidFill>
                  <a:srgbClr val="111111"/>
                </a:solidFill>
                <a:latin typeface="Bierstadt Display" panose="020B0604020202020204" pitchFamily="34" charset="0"/>
                <a:cs typeface="Aparajita" panose="020B0502040204020203" pitchFamily="18" charset="0"/>
              </a:rPr>
              <a:t>Krispie</a:t>
            </a:r>
            <a:r>
              <a:rPr lang="en-US" sz="1800" b="1" i="0" strike="noStrike" dirty="0">
                <a:solidFill>
                  <a:srgbClr val="111111"/>
                </a:solidFill>
                <a:latin typeface="Bierstadt Display" panose="020B0604020202020204" pitchFamily="34" charset="0"/>
                <a:cs typeface="Aparajita" panose="020B0502040204020203" pitchFamily="18" charset="0"/>
              </a:rPr>
              <a:t> treats to hear the ‘snap, crackle and pop’ and then dig (using the shovel) for the hidden toys!</a:t>
            </a:r>
            <a:endParaRPr lang="en-US" sz="1800" b="0" i="0" strike="noStrike" dirty="0">
              <a:solidFill>
                <a:srgbClr val="131811"/>
              </a:solidFill>
              <a:latin typeface="Bierstadt Display" panose="020B0604020202020204" pitchFamily="34" charset="0"/>
              <a:cs typeface="Aparajita" panose="020B0502040204020203" pitchFamily="18" charset="0"/>
            </a:endParaRPr>
          </a:p>
          <a:p>
            <a:pPr rtl="0" fontAlgn="base">
              <a:spcBef>
                <a:spcPts val="0"/>
              </a:spcBef>
              <a:spcAft>
                <a:spcPts val="0"/>
              </a:spcAft>
              <a:buFont typeface="Arial" panose="020B0604020202020204" pitchFamily="34" charset="0"/>
              <a:buChar char="•"/>
            </a:pPr>
            <a:r>
              <a:rPr lang="en-US" sz="1800" b="1" i="0" strike="noStrike" dirty="0">
                <a:solidFill>
                  <a:srgbClr val="111111"/>
                </a:solidFill>
                <a:latin typeface="Bierstadt Display" panose="020B0604020202020204" pitchFamily="34" charset="0"/>
                <a:cs typeface="Aparajita" panose="020B0502040204020203" pitchFamily="18" charset="0"/>
              </a:rPr>
              <a:t>Use coffee beans instead of cereal to dig for treasure and to play ‘coffee shop’. This would add the sensory experience of smell to the activity (spray bottle unneeded).</a:t>
            </a:r>
            <a:endParaRPr lang="en-US" sz="1800" b="0" i="0" strike="noStrike" dirty="0">
              <a:solidFill>
                <a:srgbClr val="131811"/>
              </a:solidFill>
              <a:latin typeface="Bierstadt Display" panose="020B0604020202020204" pitchFamily="34" charset="0"/>
              <a:cs typeface="Aparajita" panose="020B0502040204020203" pitchFamily="18" charset="0"/>
            </a:endParaRPr>
          </a:p>
          <a:p>
            <a:pPr rtl="0" fontAlgn="base">
              <a:spcBef>
                <a:spcPts val="0"/>
              </a:spcBef>
              <a:spcAft>
                <a:spcPts val="0"/>
              </a:spcAft>
              <a:buFont typeface="Arial" panose="020B0604020202020204" pitchFamily="34" charset="0"/>
              <a:buChar char="•"/>
            </a:pPr>
            <a:r>
              <a:rPr lang="en-US" sz="1800" b="1" i="0" strike="noStrike" dirty="0">
                <a:solidFill>
                  <a:srgbClr val="111111"/>
                </a:solidFill>
                <a:latin typeface="Bierstadt Display" panose="020B0604020202020204" pitchFamily="34" charset="0"/>
                <a:cs typeface="Aparajita" panose="020B0502040204020203" pitchFamily="18" charset="0"/>
              </a:rPr>
              <a:t>Fill the dish pan with beans, rice, pom poms, rocks, sand or any variety of textures to gain different sensory experiences</a:t>
            </a:r>
            <a:endParaRPr lang="en-US" sz="1800" b="0" i="0" strike="noStrike" dirty="0">
              <a:solidFill>
                <a:srgbClr val="131811"/>
              </a:solidFill>
              <a:latin typeface="Bierstadt Display" panose="020B0604020202020204" pitchFamily="34" charset="0"/>
              <a:cs typeface="Aparajita" panose="020B0502040204020203" pitchFamily="18" charset="0"/>
            </a:endParaRPr>
          </a:p>
          <a:p>
            <a:pPr rtl="0" fontAlgn="base">
              <a:spcBef>
                <a:spcPts val="0"/>
              </a:spcBef>
              <a:spcAft>
                <a:spcPts val="0"/>
              </a:spcAft>
              <a:buFont typeface="Arial" panose="020B0604020202020204" pitchFamily="34" charset="0"/>
              <a:buChar char="•"/>
            </a:pPr>
            <a:r>
              <a:rPr lang="en-US" sz="1800" b="1" i="0" strike="noStrike" dirty="0">
                <a:solidFill>
                  <a:srgbClr val="111111"/>
                </a:solidFill>
                <a:latin typeface="Bierstadt Display" panose="020B0604020202020204" pitchFamily="34" charset="0"/>
                <a:cs typeface="Aparajita" panose="020B0502040204020203" pitchFamily="18" charset="0"/>
              </a:rPr>
              <a:t>Use brightly colored fruit loops for kids with visual impairments</a:t>
            </a:r>
            <a:endParaRPr lang="en-US" sz="1800" b="0" i="0" strike="noStrike" dirty="0">
              <a:solidFill>
                <a:srgbClr val="131811"/>
              </a:solidFill>
              <a:latin typeface="Bierstadt Display" panose="020B0604020202020204" pitchFamily="34" charset="0"/>
              <a:cs typeface="Aparajita" panose="020B0502040204020203" pitchFamily="18" charset="0"/>
            </a:endParaRPr>
          </a:p>
          <a:p>
            <a:pPr rtl="0" fontAlgn="base">
              <a:spcBef>
                <a:spcPts val="0"/>
              </a:spcBef>
              <a:spcAft>
                <a:spcPts val="0"/>
              </a:spcAft>
              <a:buFont typeface="Arial" panose="020B0604020202020204" pitchFamily="34" charset="0"/>
              <a:buChar char="•"/>
            </a:pPr>
            <a:r>
              <a:rPr lang="en-US" sz="1800" b="1" i="0" strike="noStrike" dirty="0">
                <a:solidFill>
                  <a:srgbClr val="111111"/>
                </a:solidFill>
                <a:latin typeface="Bierstadt Display" panose="020B0604020202020204" pitchFamily="34" charset="0"/>
                <a:cs typeface="Aparajita" panose="020B0502040204020203" pitchFamily="18" charset="0"/>
              </a:rPr>
              <a:t>Use different utensils for ‘digging’ including tongs, kitchen utensils and brushes</a:t>
            </a:r>
            <a:endParaRPr lang="en-US" sz="1800" b="0" i="0" strike="noStrike" dirty="0">
              <a:solidFill>
                <a:srgbClr val="131811"/>
              </a:solidFill>
              <a:latin typeface="Bierstadt Display" panose="020B0604020202020204" pitchFamily="34" charset="0"/>
              <a:cs typeface="Aparajita" panose="020B0502040204020203" pitchFamily="18" charset="0"/>
            </a:endParaRPr>
          </a:p>
          <a:p>
            <a:endParaRPr lang="en-US" dirty="0"/>
          </a:p>
        </p:txBody>
      </p:sp>
      <p:pic>
        <p:nvPicPr>
          <p:cNvPr id="4102" name="Picture 6">
            <a:extLst>
              <a:ext uri="{FF2B5EF4-FFF2-40B4-BE49-F238E27FC236}">
                <a16:creationId xmlns:a16="http://schemas.microsoft.com/office/drawing/2014/main" id="{37065F41-29B9-4592-B721-8B9D21A9F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136" y="1828800"/>
            <a:ext cx="1890342" cy="351691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FC398412-A745-400A-AF7A-756691155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459" y="4385704"/>
            <a:ext cx="2086709" cy="20867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C2A7852-A2E8-4D66-9300-5DFDD8A4DAD7}"/>
              </a:ext>
            </a:extLst>
          </p:cNvPr>
          <p:cNvPicPr>
            <a:picLocks noChangeAspect="1"/>
          </p:cNvPicPr>
          <p:nvPr/>
        </p:nvPicPr>
        <p:blipFill>
          <a:blip r:embed="rId5"/>
          <a:stretch>
            <a:fillRect/>
          </a:stretch>
        </p:blipFill>
        <p:spPr>
          <a:xfrm>
            <a:off x="3846498" y="1691322"/>
            <a:ext cx="1895934" cy="1895934"/>
          </a:xfrm>
          <a:prstGeom prst="rect">
            <a:avLst/>
          </a:prstGeom>
        </p:spPr>
      </p:pic>
    </p:spTree>
    <p:extLst>
      <p:ext uri="{BB962C8B-B14F-4D97-AF65-F5344CB8AC3E}">
        <p14:creationId xmlns:p14="http://schemas.microsoft.com/office/powerpoint/2010/main" val="3497856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33" name="Rectangle 5132">
            <a:extLst>
              <a:ext uri="{FF2B5EF4-FFF2-40B4-BE49-F238E27FC236}">
                <a16:creationId xmlns:a16="http://schemas.microsoft.com/office/drawing/2014/main" id="{1439EE94-5AAE-4BA2-AFF6-FAE57FCB8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35" name="Rectangle 5134">
            <a:extLst>
              <a:ext uri="{FF2B5EF4-FFF2-40B4-BE49-F238E27FC236}">
                <a16:creationId xmlns:a16="http://schemas.microsoft.com/office/drawing/2014/main" id="{0B5FAE5B-B3B0-4849-96A5-D75C65C1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32FE97-2D38-4DEA-BC49-71B245E8961D}"/>
              </a:ext>
            </a:extLst>
          </p:cNvPr>
          <p:cNvSpPr>
            <a:spLocks noGrp="1"/>
          </p:cNvSpPr>
          <p:nvPr>
            <p:ph type="title"/>
          </p:nvPr>
        </p:nvSpPr>
        <p:spPr>
          <a:xfrm>
            <a:off x="7976956" y="541537"/>
            <a:ext cx="3129194" cy="3409025"/>
          </a:xfrm>
        </p:spPr>
        <p:txBody>
          <a:bodyPr vert="horz" lIns="91440" tIns="27432" rIns="91440" bIns="45720" rtlCol="0" anchor="b">
            <a:normAutofit/>
          </a:bodyPr>
          <a:lstStyle/>
          <a:p>
            <a:pPr>
              <a:lnSpc>
                <a:spcPct val="85000"/>
              </a:lnSpc>
            </a:pPr>
            <a:r>
              <a:rPr lang="en-US" sz="5400" b="0" dirty="0">
                <a:solidFill>
                  <a:schemeClr val="tx1"/>
                </a:solidFill>
              </a:rPr>
              <a:t>Musical</a:t>
            </a:r>
            <a:br>
              <a:rPr lang="en-US" sz="5400" b="0" dirty="0">
                <a:solidFill>
                  <a:schemeClr val="tx1"/>
                </a:solidFill>
              </a:rPr>
            </a:br>
            <a:endParaRPr lang="en-US" sz="5400" b="0" dirty="0">
              <a:solidFill>
                <a:schemeClr val="tx1"/>
              </a:solidFill>
            </a:endParaRPr>
          </a:p>
        </p:txBody>
      </p:sp>
      <p:sp>
        <p:nvSpPr>
          <p:cNvPr id="5137" name="Rectangle 5136">
            <a:extLst>
              <a:ext uri="{FF2B5EF4-FFF2-40B4-BE49-F238E27FC236}">
                <a16:creationId xmlns:a16="http://schemas.microsoft.com/office/drawing/2014/main" id="{8DBD23A0-5BA3-4C08-A401-EFA6D81D8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0"/>
            <a:ext cx="3458292" cy="42062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a:extLst>
              <a:ext uri="{FF2B5EF4-FFF2-40B4-BE49-F238E27FC236}">
                <a16:creationId xmlns:a16="http://schemas.microsoft.com/office/drawing/2014/main" id="{95B3FE76-2D70-496D-8FE0-3BBF27C3F73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8934" y="843180"/>
            <a:ext cx="2833134" cy="2542737"/>
          </a:xfrm>
          <a:prstGeom prst="rect">
            <a:avLst/>
          </a:prstGeom>
          <a:noFill/>
          <a:extLst>
            <a:ext uri="{909E8E84-426E-40DD-AFC4-6F175D3DCCD1}">
              <a14:hiddenFill xmlns:a14="http://schemas.microsoft.com/office/drawing/2010/main">
                <a:solidFill>
                  <a:srgbClr val="FFFFFF"/>
                </a:solidFill>
              </a14:hiddenFill>
            </a:ext>
          </a:extLst>
        </p:spPr>
      </p:pic>
      <p:sp>
        <p:nvSpPr>
          <p:cNvPr id="5139" name="Rectangle 5138">
            <a:extLst>
              <a:ext uri="{FF2B5EF4-FFF2-40B4-BE49-F238E27FC236}">
                <a16:creationId xmlns:a16="http://schemas.microsoft.com/office/drawing/2014/main" id="{A44B9A75-8811-41C5-AEB9-ACF599CC4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3396" y="5812"/>
            <a:ext cx="3419856" cy="2490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a:extLst>
              <a:ext uri="{FF2B5EF4-FFF2-40B4-BE49-F238E27FC236}">
                <a16:creationId xmlns:a16="http://schemas.microsoft.com/office/drawing/2014/main" id="{051CBC6B-EE26-4A96-AB8B-2F3E68ADFB9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4428566" y="311680"/>
            <a:ext cx="2709173" cy="1821919"/>
          </a:xfrm>
          <a:prstGeom prst="rect">
            <a:avLst/>
          </a:prstGeom>
          <a:noFill/>
          <a:extLst>
            <a:ext uri="{909E8E84-426E-40DD-AFC4-6F175D3DCCD1}">
              <a14:hiddenFill xmlns:a14="http://schemas.microsoft.com/office/drawing/2010/main">
                <a:solidFill>
                  <a:srgbClr val="FFFFFF"/>
                </a:solidFill>
              </a14:hiddenFill>
            </a:ext>
          </a:extLst>
        </p:spPr>
      </p:pic>
      <p:sp>
        <p:nvSpPr>
          <p:cNvPr id="5141" name="Rectangle 5140">
            <a:extLst>
              <a:ext uri="{FF2B5EF4-FFF2-40B4-BE49-F238E27FC236}">
                <a16:creationId xmlns:a16="http://schemas.microsoft.com/office/drawing/2014/main" id="{F231CAAC-26EF-4DAB-B104-16E178078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4367107"/>
            <a:ext cx="3458292" cy="2490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a:extLst>
              <a:ext uri="{FF2B5EF4-FFF2-40B4-BE49-F238E27FC236}">
                <a16:creationId xmlns:a16="http://schemas.microsoft.com/office/drawing/2014/main" id="{B9B0EE7E-F22D-4C93-A8C3-5828E39620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8548" y="4942304"/>
            <a:ext cx="2833134" cy="1352821"/>
          </a:xfrm>
          <a:prstGeom prst="rect">
            <a:avLst/>
          </a:prstGeom>
          <a:noFill/>
          <a:extLst>
            <a:ext uri="{909E8E84-426E-40DD-AFC4-6F175D3DCCD1}">
              <a14:hiddenFill xmlns:a14="http://schemas.microsoft.com/office/drawing/2010/main">
                <a:solidFill>
                  <a:srgbClr val="FFFFFF"/>
                </a:solidFill>
              </a14:hiddenFill>
            </a:ext>
          </a:extLst>
        </p:spPr>
      </p:pic>
      <p:sp>
        <p:nvSpPr>
          <p:cNvPr id="5143" name="Rectangle 5142">
            <a:extLst>
              <a:ext uri="{FF2B5EF4-FFF2-40B4-BE49-F238E27FC236}">
                <a16:creationId xmlns:a16="http://schemas.microsoft.com/office/drawing/2014/main" id="{2104F2A0-4334-490A-8152-48C2E5B6F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3396" y="2651761"/>
            <a:ext cx="3423003" cy="42062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15BBC9FF-3C26-428B-87E7-A394065E7BA7}"/>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tretch>
            <a:fillRect/>
          </a:stretch>
        </p:blipFill>
        <p:spPr bwMode="auto">
          <a:xfrm>
            <a:off x="4410074" y="3366993"/>
            <a:ext cx="2774205" cy="277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356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052" name="Rectangle 1051">
            <a:extLst>
              <a:ext uri="{FF2B5EF4-FFF2-40B4-BE49-F238E27FC236}">
                <a16:creationId xmlns:a16="http://schemas.microsoft.com/office/drawing/2014/main" id="{4E9565C1-D490-4530-AD55-C265618F3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7996AE-5B19-467E-BE79-4E1DF11AF87D}"/>
              </a:ext>
            </a:extLst>
          </p:cNvPr>
          <p:cNvSpPr>
            <a:spLocks noGrp="1"/>
          </p:cNvSpPr>
          <p:nvPr>
            <p:ph type="title"/>
          </p:nvPr>
        </p:nvSpPr>
        <p:spPr>
          <a:xfrm>
            <a:off x="7829930" y="311680"/>
            <a:ext cx="3124581" cy="2185026"/>
          </a:xfrm>
        </p:spPr>
        <p:txBody>
          <a:bodyPr vert="horz" lIns="91440" tIns="27432" rIns="91440" bIns="45720" rtlCol="0" anchor="b">
            <a:normAutofit/>
          </a:bodyPr>
          <a:lstStyle/>
          <a:p>
            <a:r>
              <a:rPr lang="en-US" sz="3600">
                <a:solidFill>
                  <a:schemeClr val="tx1"/>
                </a:solidFill>
              </a:rPr>
              <a:t>Sports</a:t>
            </a:r>
          </a:p>
        </p:txBody>
      </p:sp>
      <p:sp>
        <p:nvSpPr>
          <p:cNvPr id="1054" name="Rectangle 1053">
            <a:extLst>
              <a:ext uri="{FF2B5EF4-FFF2-40B4-BE49-F238E27FC236}">
                <a16:creationId xmlns:a16="http://schemas.microsoft.com/office/drawing/2014/main" id="{4F68B890-66E0-4F2A-BF24-E033A5D17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56" name="Rectangle 1055">
            <a:extLst>
              <a:ext uri="{FF2B5EF4-FFF2-40B4-BE49-F238E27FC236}">
                <a16:creationId xmlns:a16="http://schemas.microsoft.com/office/drawing/2014/main" id="{D72D86B8-F8FA-4152-BB97-1E86BF5C3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0"/>
            <a:ext cx="3458292" cy="42062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EA56939B-7EAD-45DF-A057-BB4813E9D73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8934" y="697981"/>
            <a:ext cx="2833134" cy="2833134"/>
          </a:xfrm>
          <a:prstGeom prst="rect">
            <a:avLst/>
          </a:prstGeom>
          <a:noFill/>
          <a:extLst>
            <a:ext uri="{909E8E84-426E-40DD-AFC4-6F175D3DCCD1}">
              <a14:hiddenFill xmlns:a14="http://schemas.microsoft.com/office/drawing/2010/main">
                <a:solidFill>
                  <a:srgbClr val="FFFFFF"/>
                </a:solidFill>
              </a14:hiddenFill>
            </a:ext>
          </a:extLst>
        </p:spPr>
      </p:pic>
      <p:sp>
        <p:nvSpPr>
          <p:cNvPr id="1058" name="Rectangle 1057">
            <a:extLst>
              <a:ext uri="{FF2B5EF4-FFF2-40B4-BE49-F238E27FC236}">
                <a16:creationId xmlns:a16="http://schemas.microsoft.com/office/drawing/2014/main" id="{1E9F5D63-18D2-44EE-9BF4-F99E145C8D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3396" y="5812"/>
            <a:ext cx="3419856" cy="2490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a:extLst>
              <a:ext uri="{FF2B5EF4-FFF2-40B4-BE49-F238E27FC236}">
                <a16:creationId xmlns:a16="http://schemas.microsoft.com/office/drawing/2014/main" id="{711E8042-34B4-4F4B-9B74-F141B4C5B3D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72193" y="311680"/>
            <a:ext cx="1821919" cy="182191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8E667C3F-76A4-49AC-AB4F-DD31C6B03BB8}"/>
              </a:ext>
            </a:extLst>
          </p:cNvPr>
          <p:cNvSpPr>
            <a:spLocks noGrp="1"/>
          </p:cNvSpPr>
          <p:nvPr>
            <p:ph sz="half" idx="2"/>
          </p:nvPr>
        </p:nvSpPr>
        <p:spPr>
          <a:xfrm>
            <a:off x="7829930" y="2651760"/>
            <a:ext cx="3150790" cy="3894559"/>
          </a:xfrm>
        </p:spPr>
        <p:txBody>
          <a:bodyPr vert="horz" lIns="91440" tIns="45720" rIns="91440" bIns="45720" rtlCol="0">
            <a:normAutofit/>
          </a:bodyPr>
          <a:lstStyle/>
          <a:p>
            <a:pPr marL="0" indent="0">
              <a:buNone/>
            </a:pPr>
            <a:endParaRPr lang="en-US" dirty="0"/>
          </a:p>
        </p:txBody>
      </p:sp>
      <p:sp>
        <p:nvSpPr>
          <p:cNvPr id="1060" name="Rectangle 1059">
            <a:extLst>
              <a:ext uri="{FF2B5EF4-FFF2-40B4-BE49-F238E27FC236}">
                <a16:creationId xmlns:a16="http://schemas.microsoft.com/office/drawing/2014/main" id="{D875E4A6-5DAC-4BBD-AB00-EDD80CB1F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62" name="Rectangle 1061">
            <a:extLst>
              <a:ext uri="{FF2B5EF4-FFF2-40B4-BE49-F238E27FC236}">
                <a16:creationId xmlns:a16="http://schemas.microsoft.com/office/drawing/2014/main" id="{75FB676B-0487-4FE6-A64F-7AA4C2693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4367107"/>
            <a:ext cx="3458292" cy="2490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ib-It Ball 18 Inch">
            <a:extLst>
              <a:ext uri="{FF2B5EF4-FFF2-40B4-BE49-F238E27FC236}">
                <a16:creationId xmlns:a16="http://schemas.microsoft.com/office/drawing/2014/main" id="{48C5A06B-9922-48DE-96D1-05D2320DE3EF}"/>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tretch>
            <a:fillRect/>
          </a:stretch>
        </p:blipFill>
        <p:spPr bwMode="auto">
          <a:xfrm>
            <a:off x="968308" y="4691109"/>
            <a:ext cx="2473614" cy="1855211"/>
          </a:xfrm>
          <a:prstGeom prst="rect">
            <a:avLst/>
          </a:prstGeom>
          <a:noFill/>
          <a:extLst>
            <a:ext uri="{909E8E84-426E-40DD-AFC4-6F175D3DCCD1}">
              <a14:hiddenFill xmlns:a14="http://schemas.microsoft.com/office/drawing/2010/main">
                <a:solidFill>
                  <a:srgbClr val="FFFFFF"/>
                </a:solidFill>
              </a14:hiddenFill>
            </a:ext>
          </a:extLst>
        </p:spPr>
      </p:pic>
      <p:sp>
        <p:nvSpPr>
          <p:cNvPr id="1064" name="Rectangle 1063">
            <a:extLst>
              <a:ext uri="{FF2B5EF4-FFF2-40B4-BE49-F238E27FC236}">
                <a16:creationId xmlns:a16="http://schemas.microsoft.com/office/drawing/2014/main" id="{F04C8A62-F20F-437D-B6E7-D2C4777D4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3396" y="2651761"/>
            <a:ext cx="3423003" cy="42062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Basketball w-double bells only">
            <a:extLst>
              <a:ext uri="{FF2B5EF4-FFF2-40B4-BE49-F238E27FC236}">
                <a16:creationId xmlns:a16="http://schemas.microsoft.com/office/drawing/2014/main" id="{F4FA0FE9-C046-46D3-B7A6-6934804296E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10074" y="3366993"/>
            <a:ext cx="2774205" cy="277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77209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11348AC6-8860-484D-813F-752B5C5FC8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9" name="Rectangle 2058">
            <a:extLst>
              <a:ext uri="{FF2B5EF4-FFF2-40B4-BE49-F238E27FC236}">
                <a16:creationId xmlns:a16="http://schemas.microsoft.com/office/drawing/2014/main" id="{5C4559FF-2EC9-41FB-8D78-7B677D5D4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C445FBC-525B-4297-94C3-1CB727B8AAA1}"/>
              </a:ext>
            </a:extLst>
          </p:cNvPr>
          <p:cNvSpPr>
            <a:spLocks noGrp="1"/>
          </p:cNvSpPr>
          <p:nvPr>
            <p:ph type="title"/>
          </p:nvPr>
        </p:nvSpPr>
        <p:spPr>
          <a:xfrm>
            <a:off x="969398" y="758952"/>
            <a:ext cx="3738617" cy="4041648"/>
          </a:xfrm>
        </p:spPr>
        <p:txBody>
          <a:bodyPr vert="horz" lIns="91440" tIns="27432" rIns="91440" bIns="45720" rtlCol="0" anchor="b">
            <a:normAutofit/>
          </a:bodyPr>
          <a:lstStyle/>
          <a:p>
            <a:pPr>
              <a:lnSpc>
                <a:spcPct val="85000"/>
              </a:lnSpc>
            </a:pPr>
            <a:r>
              <a:rPr lang="en-US" sz="5400" b="0">
                <a:solidFill>
                  <a:schemeClr val="tx1"/>
                </a:solidFill>
              </a:rPr>
              <a:t>Arts and Crafts</a:t>
            </a:r>
          </a:p>
        </p:txBody>
      </p:sp>
      <p:sp>
        <p:nvSpPr>
          <p:cNvPr id="2061" name="Rectangle 2060">
            <a:extLst>
              <a:ext uri="{FF2B5EF4-FFF2-40B4-BE49-F238E27FC236}">
                <a16:creationId xmlns:a16="http://schemas.microsoft.com/office/drawing/2014/main" id="{923954F6-B06F-4543-BFD3-31E45F2F0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4783" y="0"/>
            <a:ext cx="608735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a:extLst>
              <a:ext uri="{FF2B5EF4-FFF2-40B4-BE49-F238E27FC236}">
                <a16:creationId xmlns:a16="http://schemas.microsoft.com/office/drawing/2014/main" id="{8F93E064-402B-48F0-AEAF-A72195569B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5649" y="299875"/>
            <a:ext cx="5766617" cy="36185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lor By Texture Marking Mats close up">
            <a:extLst>
              <a:ext uri="{FF2B5EF4-FFF2-40B4-BE49-F238E27FC236}">
                <a16:creationId xmlns:a16="http://schemas.microsoft.com/office/drawing/2014/main" id="{D3205491-474F-4ADD-B53A-F9159A7BE0CF}"/>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bwMode="auto">
          <a:xfrm>
            <a:off x="5375649" y="4337194"/>
            <a:ext cx="2806716" cy="2105037"/>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descr="Diagram&#10;&#10;Description automatically generated">
            <a:extLst>
              <a:ext uri="{FF2B5EF4-FFF2-40B4-BE49-F238E27FC236}">
                <a16:creationId xmlns:a16="http://schemas.microsoft.com/office/drawing/2014/main" id="{3E433526-9855-4BA1-89CC-82B68E0794A7}"/>
              </a:ext>
            </a:extLst>
          </p:cNvPr>
          <p:cNvPicPr>
            <a:picLocks noGrp="1" noChangeAspect="1"/>
          </p:cNvPicPr>
          <p:nvPr>
            <p:ph sz="half" idx="2"/>
          </p:nvPr>
        </p:nvPicPr>
        <p:blipFill>
          <a:blip r:embed="rId5"/>
          <a:stretch>
            <a:fillRect/>
          </a:stretch>
        </p:blipFill>
        <p:spPr>
          <a:xfrm>
            <a:off x="8835010" y="4154693"/>
            <a:ext cx="1815480" cy="2470041"/>
          </a:xfrm>
          <a:prstGeom prst="rect">
            <a:avLst/>
          </a:prstGeom>
        </p:spPr>
      </p:pic>
    </p:spTree>
    <p:extLst>
      <p:ext uri="{BB962C8B-B14F-4D97-AF65-F5344CB8AC3E}">
        <p14:creationId xmlns:p14="http://schemas.microsoft.com/office/powerpoint/2010/main" val="710694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5" name="Rectangle 6152">
            <a:extLst>
              <a:ext uri="{FF2B5EF4-FFF2-40B4-BE49-F238E27FC236}">
                <a16:creationId xmlns:a16="http://schemas.microsoft.com/office/drawing/2014/main" id="{B8CD6DD1-957A-4284-9E69-442FA61B3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656C044-07AB-406D-94AC-25CB9F1D4CA6}"/>
              </a:ext>
            </a:extLst>
          </p:cNvPr>
          <p:cNvSpPr>
            <a:spLocks noGrp="1"/>
          </p:cNvSpPr>
          <p:nvPr>
            <p:ph type="title"/>
          </p:nvPr>
        </p:nvSpPr>
        <p:spPr>
          <a:xfrm>
            <a:off x="5120050" y="365760"/>
            <a:ext cx="5842918" cy="1325562"/>
          </a:xfrm>
        </p:spPr>
        <p:txBody>
          <a:bodyPr vert="horz" lIns="91440" tIns="27432" rIns="91440" bIns="45720" rtlCol="0" anchor="b">
            <a:normAutofit/>
          </a:bodyPr>
          <a:lstStyle/>
          <a:p>
            <a:r>
              <a:rPr lang="en-US" dirty="0"/>
              <a:t>Books and Story Boxes</a:t>
            </a:r>
          </a:p>
        </p:txBody>
      </p:sp>
      <p:pic>
        <p:nvPicPr>
          <p:cNvPr id="6148" name="Picture 4">
            <a:extLst>
              <a:ext uri="{FF2B5EF4-FFF2-40B4-BE49-F238E27FC236}">
                <a16:creationId xmlns:a16="http://schemas.microsoft.com/office/drawing/2014/main" id="{832EE120-38FE-4E64-8E15-4C0399CBF08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87180" y="640081"/>
            <a:ext cx="2628899" cy="262889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4D22705C-3474-4A47-AD2C-2E14BD6E97BA}"/>
              </a:ext>
            </a:extLst>
          </p:cNvPr>
          <p:cNvSpPr>
            <a:spLocks noGrp="1"/>
          </p:cNvSpPr>
          <p:nvPr>
            <p:ph sz="half" idx="2"/>
          </p:nvPr>
        </p:nvSpPr>
        <p:spPr>
          <a:xfrm>
            <a:off x="5120050" y="1828800"/>
            <a:ext cx="5860811" cy="4351337"/>
          </a:xfrm>
        </p:spPr>
        <p:txBody>
          <a:bodyPr vert="horz" lIns="91440" tIns="45720" rIns="91440" bIns="45720" rtlCol="0">
            <a:normAutofit/>
          </a:bodyPr>
          <a:lstStyle/>
          <a:p>
            <a:r>
              <a:rPr lang="en-US" dirty="0"/>
              <a:t>Use a favorite book.</a:t>
            </a:r>
          </a:p>
          <a:p>
            <a:r>
              <a:rPr lang="en-US" dirty="0"/>
              <a:t>Include realistic items to represent the book, could be fabric that represents fur, candles to represent the smell of cookies, sounds from YouTube for animals or actual food in the story. </a:t>
            </a:r>
          </a:p>
          <a:p>
            <a:r>
              <a:rPr lang="en-US" dirty="0"/>
              <a:t>Simple storage for the book and all of the materials. Consider a photo box container, plastic container or bag. </a:t>
            </a:r>
          </a:p>
          <a:p>
            <a:r>
              <a:rPr lang="en-US" dirty="0"/>
              <a:t>When reading the story present the child with the item and allow for time to </a:t>
            </a:r>
            <a:r>
              <a:rPr lang="en-US"/>
              <a:t>explore items. </a:t>
            </a:r>
            <a:endParaRPr lang="en-US" dirty="0"/>
          </a:p>
        </p:txBody>
      </p:sp>
      <p:pic>
        <p:nvPicPr>
          <p:cNvPr id="6146" name="Picture 2" descr="Seedlings Braille books for Children logo">
            <a:extLst>
              <a:ext uri="{FF2B5EF4-FFF2-40B4-BE49-F238E27FC236}">
                <a16:creationId xmlns:a16="http://schemas.microsoft.com/office/drawing/2014/main" id="{D91E22F9-15C1-480F-9D06-B388CF1B1B7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002343" y="3589021"/>
            <a:ext cx="3598574" cy="2628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125134"/>
      </p:ext>
    </p:extLst>
  </p:cSld>
  <p:clrMapOvr>
    <a:masterClrMapping/>
  </p:clrMapOvr>
</p:sld>
</file>

<file path=ppt/theme/theme1.xml><?xml version="1.0" encoding="utf-8"?>
<a:theme xmlns:a="http://schemas.openxmlformats.org/drawingml/2006/main" name="View">
  <a:themeElements>
    <a:clrScheme name="View">
      <a:dk1>
        <a:sysClr val="windowText" lastClr="000000"/>
      </a:dk1>
      <a:lt1>
        <a:sysClr val="window" lastClr="FFFFFF"/>
      </a:lt1>
      <a:dk2>
        <a:srgbClr val="666666"/>
      </a:dk2>
      <a:lt2>
        <a:srgbClr val="D2D2D2"/>
      </a:lt2>
      <a:accent1>
        <a:srgbClr val="FF388C"/>
      </a:accent1>
      <a:accent2>
        <a:srgbClr val="D70D5E"/>
      </a:accent2>
      <a:accent3>
        <a:srgbClr val="98037E"/>
      </a:accent3>
      <a:accent4>
        <a:srgbClr val="68027D"/>
      </a:accent4>
      <a:accent5>
        <a:srgbClr val="095ACA"/>
      </a:accent5>
      <a:accent6>
        <a:srgbClr val="063597"/>
      </a:accent6>
      <a:hlink>
        <a:srgbClr val="17BBFD"/>
      </a:hlink>
      <a:folHlink>
        <a:srgbClr val="FF79C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23C5FE65-18CC-4A65-9EBC-B05E331504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8556</TotalTime>
  <Words>569</Words>
  <Application>Microsoft Office PowerPoint</Application>
  <PresentationFormat>Widescreen</PresentationFormat>
  <Paragraphs>39</Paragraphs>
  <Slides>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Bierstadt Display</vt:lpstr>
      <vt:lpstr>Calibri</vt:lpstr>
      <vt:lpstr>Century Schoolbook</vt:lpstr>
      <vt:lpstr>Wingdings 2</vt:lpstr>
      <vt:lpstr>View</vt:lpstr>
      <vt:lpstr>Gift Giving for Children</vt:lpstr>
      <vt:lpstr>Things to Stack and Build</vt:lpstr>
      <vt:lpstr>Games</vt:lpstr>
      <vt:lpstr>Movement</vt:lpstr>
      <vt:lpstr>Sensory</vt:lpstr>
      <vt:lpstr>Musical </vt:lpstr>
      <vt:lpstr>Sports</vt:lpstr>
      <vt:lpstr>Arts and Crafts</vt:lpstr>
      <vt:lpstr>Books and Story Boxes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Gift Giving for Children</dc:title>
  <dc:creator>Melisa Matthews</dc:creator>
  <cp:lastModifiedBy>Melisa Matthews</cp:lastModifiedBy>
  <cp:revision>1</cp:revision>
  <dcterms:created xsi:type="dcterms:W3CDTF">2022-11-09T15:49:08Z</dcterms:created>
  <dcterms:modified xsi:type="dcterms:W3CDTF">2022-11-15T14:36:54Z</dcterms:modified>
</cp:coreProperties>
</file>